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1pPr>
    <a:lvl2pPr marL="0" marR="0" indent="4572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2pPr>
    <a:lvl3pPr marL="0" marR="0" indent="9144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3pPr>
    <a:lvl4pPr marL="0" marR="0" indent="13716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4pPr>
    <a:lvl5pPr marL="0" marR="0" indent="18288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5pPr>
    <a:lvl6pPr marL="0" marR="0" indent="22860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6pPr>
    <a:lvl7pPr marL="0" marR="0" indent="27432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7pPr>
    <a:lvl8pPr marL="0" marR="0" indent="32004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8pPr>
    <a:lvl9pPr marL="0" marR="0" indent="365760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atOff val="1412"/>
                  <a:lumOff val="16412"/>
                </a:schemeClr>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E1A84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Graphik Semibold"/>
          <a:ea typeface="Graphik Semibold"/>
          <a:cs typeface="Graphik Semibold"/>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5">
                  <a:lumOff val="-14283"/>
                </a:schemeClr>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p:spTree>
      <p:nvGrpSpPr>
        <p:cNvPr id="1" name=""/>
        <p:cNvGrpSpPr/>
        <p:nvPr/>
      </p:nvGrpSpPr>
      <p:grpSpPr>
        <a:xfrm>
          <a:off x="0" y="0"/>
          <a:ext cx="0" cy="0"/>
          <a:chOff x="0" y="0"/>
          <a:chExt cx="0" cy="0"/>
        </a:xfrm>
      </p:grpSpPr>
      <p:sp>
        <p:nvSpPr>
          <p:cNvPr id="11" name="作者と日付"/>
          <p:cNvSpPr txBox="1"/>
          <p:nvPr>
            <p:ph type="body" sz="quarter" idx="21" hasCustomPrompt="1"/>
          </p:nvPr>
        </p:nvSpPr>
        <p:spPr>
          <a:xfrm>
            <a:off x="643466" y="7762640"/>
            <a:ext cx="11717868" cy="352214"/>
          </a:xfrm>
          <a:prstGeom prst="rect">
            <a:avLst/>
          </a:prstGeom>
        </p:spPr>
        <p:txBody>
          <a:bodyPr lIns="24383" tIns="24383" rIns="24383" bIns="24383" anchor="b"/>
          <a:lstStyle>
            <a:lvl1pPr>
              <a:defRPr sz="2200">
                <a:latin typeface="Produkt Light"/>
                <a:ea typeface="Produkt Light"/>
                <a:cs typeface="Produkt Light"/>
                <a:sym typeface="Produkt Light"/>
              </a:defRPr>
            </a:lvl1pPr>
          </a:lstStyle>
          <a:p>
            <a:pPr/>
            <a:r>
              <a:t>作者と日付</a:t>
            </a:r>
          </a:p>
        </p:txBody>
      </p:sp>
      <p:sp>
        <p:nvSpPr>
          <p:cNvPr id="12" name="本文レベル1…"/>
          <p:cNvSpPr txBox="1"/>
          <p:nvPr>
            <p:ph type="body" sz="quarter" idx="1" hasCustomPrompt="1"/>
          </p:nvPr>
        </p:nvSpPr>
        <p:spPr>
          <a:prstGeom prst="rect">
            <a:avLst/>
          </a:prstGeom>
        </p:spPr>
        <p:txBody>
          <a:bodyPr/>
          <a:lstStyle/>
          <a:p>
            <a:pPr/>
            <a:r>
              <a:t>プレゼンテーションのサブタイトル</a:t>
            </a:r>
          </a:p>
          <a:p>
            <a:pPr lvl="1"/>
            <a:r>
              <a:t/>
            </a:r>
          </a:p>
          <a:p>
            <a:pPr lvl="2"/>
            <a:r>
              <a:t/>
            </a:r>
          </a:p>
          <a:p>
            <a:pPr lvl="3"/>
            <a:r>
              <a:t/>
            </a:r>
          </a:p>
          <a:p>
            <a:pPr lvl="4"/>
            <a:r>
              <a:t/>
            </a:r>
          </a:p>
        </p:txBody>
      </p:sp>
      <p:sp>
        <p:nvSpPr>
          <p:cNvPr id="13" name="プレゼンテーションのタイトル"/>
          <p:cNvSpPr txBox="1"/>
          <p:nvPr>
            <p:ph type="title" hasCustomPrompt="1"/>
          </p:nvPr>
        </p:nvSpPr>
        <p:spPr>
          <a:prstGeom prst="rect">
            <a:avLst/>
          </a:prstGeom>
        </p:spPr>
        <p:txBody>
          <a:bodyPr/>
          <a:lstStyle/>
          <a:p>
            <a:pPr/>
            <a:r>
              <a:t>プレゼンテーションのタイトル</a:t>
            </a:r>
          </a:p>
        </p:txBody>
      </p:sp>
      <p:sp>
        <p:nvSpPr>
          <p:cNvPr id="1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スライドのサブタイトル"/>
          <p:cNvSpPr txBox="1"/>
          <p:nvPr>
            <p:ph type="body" sz="quarter" idx="21" hasCustomPrompt="1"/>
          </p:nvPr>
        </p:nvSpPr>
        <p:spPr>
          <a:xfrm>
            <a:off x="643466" y="2458719"/>
            <a:ext cx="11717868" cy="535095"/>
          </a:xfrm>
          <a:prstGeom prst="rect">
            <a:avLst/>
          </a:prstGeom>
        </p:spPr>
        <p:txBody>
          <a:bodyPr lIns="24383" tIns="24383" rIns="24383" bIns="24383"/>
          <a:lstStyle/>
          <a:p>
            <a:pPr/>
            <a:r>
              <a:t>スライドのサブタイトル</a:t>
            </a:r>
          </a:p>
        </p:txBody>
      </p:sp>
      <p:sp>
        <p:nvSpPr>
          <p:cNvPr id="100" name="スライドのタイトル"/>
          <p:cNvSpPr txBox="1"/>
          <p:nvPr>
            <p:ph type="title" hasCustomPrompt="1"/>
          </p:nvPr>
        </p:nvSpPr>
        <p:spPr>
          <a:xfrm>
            <a:off x="643466" y="1557866"/>
            <a:ext cx="11717868" cy="900854"/>
          </a:xfrm>
          <a:prstGeom prst="rect">
            <a:avLst/>
          </a:prstGeom>
        </p:spPr>
        <p:txBody>
          <a:bodyPr anchor="t"/>
          <a:lstStyle>
            <a:lvl1pPr defTabSz="1733973">
              <a:defRPr spc="-70" sz="7000"/>
            </a:lvl1pPr>
          </a:lstStyle>
          <a:p>
            <a:pPr/>
            <a:r>
              <a:t>スライドのタイトル</a:t>
            </a:r>
          </a:p>
        </p:txBody>
      </p:sp>
      <p:sp>
        <p:nvSpPr>
          <p:cNvPr id="101"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議題">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8" name="議題のサブタイトル"/>
          <p:cNvSpPr txBox="1"/>
          <p:nvPr>
            <p:ph type="body" sz="quarter" idx="21" hasCustomPrompt="1"/>
          </p:nvPr>
        </p:nvSpPr>
        <p:spPr>
          <a:xfrm>
            <a:off x="643466" y="2458719"/>
            <a:ext cx="11717868" cy="535095"/>
          </a:xfrm>
          <a:prstGeom prst="rect">
            <a:avLst/>
          </a:prstGeom>
        </p:spPr>
        <p:txBody>
          <a:bodyPr lIns="24383" tIns="24383" rIns="24383" bIns="24383"/>
          <a:lstStyle/>
          <a:p>
            <a:pPr/>
            <a:r>
              <a:t>議題のサブタイトル</a:t>
            </a:r>
          </a:p>
        </p:txBody>
      </p:sp>
      <p:sp>
        <p:nvSpPr>
          <p:cNvPr id="109" name="本文レベル1…"/>
          <p:cNvSpPr txBox="1"/>
          <p:nvPr>
            <p:ph type="body" idx="1" hasCustomPrompt="1"/>
          </p:nvPr>
        </p:nvSpPr>
        <p:spPr>
          <a:xfrm>
            <a:off x="643466" y="3485069"/>
            <a:ext cx="11717868" cy="4403207"/>
          </a:xfrm>
          <a:prstGeom prst="rect">
            <a:avLst/>
          </a:prstGeom>
        </p:spPr>
        <p:txBody>
          <a:bodyPr/>
          <a:lstStyle>
            <a:lvl1pPr defTabSz="252871">
              <a:spcBef>
                <a:spcPts val="4200"/>
              </a:spcBef>
              <a:defRPr sz="3400">
                <a:latin typeface="Graphik Light"/>
                <a:ea typeface="Graphik Light"/>
                <a:cs typeface="Graphik Light"/>
                <a:sym typeface="Graphik Light"/>
              </a:defRPr>
            </a:lvl1pPr>
            <a:lvl2pPr defTabSz="252871">
              <a:spcBef>
                <a:spcPts val="4200"/>
              </a:spcBef>
              <a:defRPr sz="3400">
                <a:latin typeface="Graphik Light"/>
                <a:ea typeface="Graphik Light"/>
                <a:cs typeface="Graphik Light"/>
                <a:sym typeface="Graphik Light"/>
              </a:defRPr>
            </a:lvl2pPr>
            <a:lvl3pPr defTabSz="252871">
              <a:spcBef>
                <a:spcPts val="4200"/>
              </a:spcBef>
              <a:defRPr sz="3400">
                <a:latin typeface="Graphik Light"/>
                <a:ea typeface="Graphik Light"/>
                <a:cs typeface="Graphik Light"/>
                <a:sym typeface="Graphik Light"/>
              </a:defRPr>
            </a:lvl3pPr>
            <a:lvl4pPr defTabSz="252871">
              <a:spcBef>
                <a:spcPts val="4200"/>
              </a:spcBef>
              <a:defRPr sz="3400">
                <a:latin typeface="Graphik Light"/>
                <a:ea typeface="Graphik Light"/>
                <a:cs typeface="Graphik Light"/>
                <a:sym typeface="Graphik Light"/>
              </a:defRPr>
            </a:lvl4pPr>
            <a:lvl5pPr defTabSz="252871">
              <a:spcBef>
                <a:spcPts val="4200"/>
              </a:spcBef>
              <a:defRPr sz="3400">
                <a:latin typeface="Graphik Light"/>
                <a:ea typeface="Graphik Light"/>
                <a:cs typeface="Graphik Light"/>
                <a:sym typeface="Graphik Light"/>
              </a:defRPr>
            </a:lvl5pPr>
          </a:lstStyle>
          <a:p>
            <a:pPr/>
            <a:r>
              <a:t>議題のトピック</a:t>
            </a:r>
          </a:p>
          <a:p>
            <a:pPr lvl="1"/>
            <a:r>
              <a:t/>
            </a:r>
          </a:p>
          <a:p>
            <a:pPr lvl="2"/>
            <a:r>
              <a:t/>
            </a:r>
          </a:p>
          <a:p>
            <a:pPr lvl="3"/>
            <a:r>
              <a:t/>
            </a:r>
          </a:p>
          <a:p>
            <a:pPr lvl="4"/>
            <a:r>
              <a:t/>
            </a:r>
          </a:p>
        </p:txBody>
      </p:sp>
      <p:sp>
        <p:nvSpPr>
          <p:cNvPr id="110" name="議題のタイトル"/>
          <p:cNvSpPr txBox="1"/>
          <p:nvPr>
            <p:ph type="title" hasCustomPrompt="1"/>
          </p:nvPr>
        </p:nvSpPr>
        <p:spPr>
          <a:xfrm>
            <a:off x="643466" y="1557866"/>
            <a:ext cx="11717868" cy="900854"/>
          </a:xfrm>
          <a:prstGeom prst="rect">
            <a:avLst/>
          </a:prstGeom>
        </p:spPr>
        <p:txBody>
          <a:bodyPr anchor="t"/>
          <a:lstStyle>
            <a:lvl1pPr defTabSz="1733973">
              <a:defRPr spc="-70" sz="7000"/>
            </a:lvl1pPr>
          </a:lstStyle>
          <a:p>
            <a:pPr/>
            <a:r>
              <a:t>議題のタイトル</a:t>
            </a:r>
          </a:p>
        </p:txBody>
      </p:sp>
      <p:sp>
        <p:nvSpPr>
          <p:cNvPr id="111"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ステートメント">
    <p:spTree>
      <p:nvGrpSpPr>
        <p:cNvPr id="1" name=""/>
        <p:cNvGrpSpPr/>
        <p:nvPr/>
      </p:nvGrpSpPr>
      <p:grpSpPr>
        <a:xfrm>
          <a:off x="0" y="0"/>
          <a:ext cx="0" cy="0"/>
          <a:chOff x="0" y="0"/>
          <a:chExt cx="0" cy="0"/>
        </a:xfrm>
      </p:grpSpPr>
      <p:sp>
        <p:nvSpPr>
          <p:cNvPr id="118" name="本文レベル1…"/>
          <p:cNvSpPr txBox="1"/>
          <p:nvPr>
            <p:ph type="body" sz="half" idx="1" hasCustomPrompt="1"/>
          </p:nvPr>
        </p:nvSpPr>
        <p:spPr>
          <a:xfrm>
            <a:off x="643466" y="3454400"/>
            <a:ext cx="11717868" cy="2181014"/>
          </a:xfrm>
          <a:prstGeom prst="rect">
            <a:avLst/>
          </a:prstGeom>
        </p:spPr>
        <p:txBody>
          <a:bodyPr anchor="ctr"/>
          <a:lstStyle>
            <a:lvl1pPr algn="ctr" defTabSz="1733973">
              <a:lnSpc>
                <a:spcPct val="90000"/>
              </a:lnSpc>
              <a:defRPr spc="-84" sz="8400"/>
            </a:lvl1pPr>
            <a:lvl2pPr algn="ctr" defTabSz="1733973">
              <a:lnSpc>
                <a:spcPct val="90000"/>
              </a:lnSpc>
              <a:defRPr spc="-84" sz="8400"/>
            </a:lvl2pPr>
            <a:lvl3pPr algn="ctr" defTabSz="1733973">
              <a:lnSpc>
                <a:spcPct val="90000"/>
              </a:lnSpc>
              <a:defRPr spc="-84" sz="8400"/>
            </a:lvl3pPr>
            <a:lvl4pPr algn="ctr" defTabSz="1733973">
              <a:lnSpc>
                <a:spcPct val="90000"/>
              </a:lnSpc>
              <a:defRPr spc="-84" sz="8400"/>
            </a:lvl4pPr>
            <a:lvl5pPr algn="ctr" defTabSz="1733973">
              <a:lnSpc>
                <a:spcPct val="90000"/>
              </a:lnSpc>
              <a:defRPr spc="-84" sz="8400"/>
            </a:lvl5pPr>
          </a:lstStyle>
          <a:p>
            <a:pPr/>
            <a:r>
              <a:t>ステートメント</a:t>
            </a:r>
          </a:p>
          <a:p>
            <a:pPr lvl="1"/>
            <a:r>
              <a:t/>
            </a:r>
          </a:p>
          <a:p>
            <a:pPr lvl="2"/>
            <a:r>
              <a:t/>
            </a:r>
          </a:p>
          <a:p>
            <a:pPr lvl="3"/>
            <a:r>
              <a:t/>
            </a:r>
          </a:p>
          <a:p>
            <a:pPr lvl="4"/>
            <a:r>
              <a:t/>
            </a:r>
          </a:p>
        </p:txBody>
      </p:sp>
      <p:sp>
        <p:nvSpPr>
          <p:cNvPr id="119"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ビッグファクト">
    <p:spTree>
      <p:nvGrpSpPr>
        <p:cNvPr id="1" name=""/>
        <p:cNvGrpSpPr/>
        <p:nvPr/>
      </p:nvGrpSpPr>
      <p:grpSpPr>
        <a:xfrm>
          <a:off x="0" y="0"/>
          <a:ext cx="0" cy="0"/>
          <a:chOff x="0" y="0"/>
          <a:chExt cx="0" cy="0"/>
        </a:xfrm>
      </p:grpSpPr>
      <p:sp>
        <p:nvSpPr>
          <p:cNvPr id="126" name="本文レベル1…"/>
          <p:cNvSpPr txBox="1"/>
          <p:nvPr>
            <p:ph type="body" sz="half" idx="1" hasCustomPrompt="1"/>
          </p:nvPr>
        </p:nvSpPr>
        <p:spPr>
          <a:xfrm>
            <a:off x="643466" y="1862666"/>
            <a:ext cx="11717868" cy="3921761"/>
          </a:xfrm>
          <a:prstGeom prst="rect">
            <a:avLst/>
          </a:prstGeom>
        </p:spPr>
        <p:txBody>
          <a:bodyPr anchor="b"/>
          <a:lstStyle>
            <a:lvl1pPr algn="ctr" defTabSz="1733973">
              <a:lnSpc>
                <a:spcPct val="90000"/>
              </a:lnSpc>
              <a:defRPr spc="-1240" sz="24800"/>
            </a:lvl1pPr>
            <a:lvl2pPr algn="ctr" defTabSz="1733973">
              <a:lnSpc>
                <a:spcPct val="90000"/>
              </a:lnSpc>
              <a:defRPr spc="-1240" sz="24800"/>
            </a:lvl2pPr>
            <a:lvl3pPr algn="ctr" defTabSz="1733973">
              <a:lnSpc>
                <a:spcPct val="90000"/>
              </a:lnSpc>
              <a:defRPr spc="-1240" sz="24800"/>
            </a:lvl3pPr>
            <a:lvl4pPr algn="ctr" defTabSz="1733973">
              <a:lnSpc>
                <a:spcPct val="90000"/>
              </a:lnSpc>
              <a:defRPr spc="-1240" sz="24800"/>
            </a:lvl4pPr>
            <a:lvl5pPr algn="ctr" defTabSz="1733973">
              <a:lnSpc>
                <a:spcPct val="90000"/>
              </a:lnSpc>
              <a:defRPr spc="-1240" sz="24800"/>
            </a:lvl5pPr>
          </a:lstStyle>
          <a:p>
            <a:pPr/>
            <a:r>
              <a:t>100%</a:t>
            </a:r>
          </a:p>
          <a:p>
            <a:pPr lvl="1"/>
            <a:r>
              <a:t/>
            </a:r>
          </a:p>
          <a:p>
            <a:pPr lvl="2"/>
            <a:r>
              <a:t/>
            </a:r>
          </a:p>
          <a:p>
            <a:pPr lvl="3"/>
            <a:r>
              <a:t/>
            </a:r>
          </a:p>
          <a:p>
            <a:pPr lvl="4"/>
            <a:r>
              <a:t/>
            </a:r>
          </a:p>
        </p:txBody>
      </p:sp>
      <p:sp>
        <p:nvSpPr>
          <p:cNvPr id="127" name="ファクト情報"/>
          <p:cNvSpPr txBox="1"/>
          <p:nvPr>
            <p:ph type="body" sz="quarter" idx="21" hasCustomPrompt="1"/>
          </p:nvPr>
        </p:nvSpPr>
        <p:spPr>
          <a:xfrm>
            <a:off x="643466" y="5554133"/>
            <a:ext cx="11717868" cy="575734"/>
          </a:xfrm>
          <a:prstGeom prst="rect">
            <a:avLst/>
          </a:prstGeom>
        </p:spPr>
        <p:txBody>
          <a:bodyPr lIns="24383" tIns="24383" rIns="24383" bIns="24383"/>
          <a:lstStyle>
            <a:lvl1pPr algn="ctr">
              <a:lnSpc>
                <a:spcPct val="90000"/>
              </a:lnSpc>
              <a:defRPr spc="-38"/>
            </a:lvl1pPr>
          </a:lstStyle>
          <a:p>
            <a:pPr/>
            <a:r>
              <a:t>ファクト情報</a:t>
            </a:r>
          </a:p>
        </p:txBody>
      </p:sp>
      <p:sp>
        <p:nvSpPr>
          <p:cNvPr id="128"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135" name="属性"/>
          <p:cNvSpPr txBox="1"/>
          <p:nvPr>
            <p:ph type="body" sz="quarter" idx="21" hasCustomPrompt="1"/>
          </p:nvPr>
        </p:nvSpPr>
        <p:spPr>
          <a:xfrm>
            <a:off x="2912533" y="6319520"/>
            <a:ext cx="7321975" cy="372534"/>
          </a:xfrm>
          <a:prstGeom prst="rect">
            <a:avLst/>
          </a:prstGeom>
        </p:spPr>
        <p:txBody>
          <a:bodyPr lIns="24383" tIns="24383" rIns="24383" bIns="24383"/>
          <a:lstStyle>
            <a:lvl1pPr>
              <a:defRPr sz="2400">
                <a:latin typeface="Produkt Light"/>
                <a:ea typeface="Produkt Light"/>
                <a:cs typeface="Produkt Light"/>
                <a:sym typeface="Produkt Light"/>
              </a:defRPr>
            </a:lvl1pPr>
          </a:lstStyle>
          <a:p>
            <a:pPr/>
            <a:r>
              <a:t>属性</a:t>
            </a:r>
          </a:p>
        </p:txBody>
      </p:sp>
      <p:sp>
        <p:nvSpPr>
          <p:cNvPr id="136" name="本文レベル1…"/>
          <p:cNvSpPr txBox="1"/>
          <p:nvPr>
            <p:ph type="body" sz="quarter" idx="1" hasCustomPrompt="1"/>
          </p:nvPr>
        </p:nvSpPr>
        <p:spPr>
          <a:xfrm>
            <a:off x="2770293" y="3440853"/>
            <a:ext cx="7464214" cy="2363894"/>
          </a:xfrm>
          <a:prstGeom prst="rect">
            <a:avLst/>
          </a:prstGeom>
        </p:spPr>
        <p:txBody>
          <a:bodyPr anchor="b"/>
          <a:lstStyle>
            <a:lvl1pPr marL="180622" indent="-180622" defTabSz="1733973">
              <a:lnSpc>
                <a:spcPct val="90000"/>
              </a:lnSpc>
              <a:defRPr spc="-66" sz="6600"/>
            </a:lvl1pPr>
            <a:lvl2pPr marL="180622" indent="276577" defTabSz="1733973">
              <a:lnSpc>
                <a:spcPct val="90000"/>
              </a:lnSpc>
              <a:defRPr spc="-66" sz="6600"/>
            </a:lvl2pPr>
            <a:lvl3pPr marL="180622" indent="733777" defTabSz="1733973">
              <a:lnSpc>
                <a:spcPct val="90000"/>
              </a:lnSpc>
              <a:defRPr spc="-66" sz="6600"/>
            </a:lvl3pPr>
            <a:lvl4pPr marL="180622" indent="1190977" defTabSz="1733973">
              <a:lnSpc>
                <a:spcPct val="90000"/>
              </a:lnSpc>
              <a:defRPr spc="-66" sz="6600"/>
            </a:lvl4pPr>
            <a:lvl5pPr marL="180622" indent="1648177" defTabSz="1733973">
              <a:lnSpc>
                <a:spcPct val="90000"/>
              </a:lnSpc>
              <a:defRPr spc="-66" sz="6600"/>
            </a:lvl5pPr>
          </a:lstStyle>
          <a:p>
            <a:pPr/>
            <a:r>
              <a:t>“重要な引用”</a:t>
            </a:r>
          </a:p>
          <a:p>
            <a:pPr lvl="1"/>
            <a:r>
              <a:t/>
            </a:r>
          </a:p>
          <a:p>
            <a:pPr lvl="2"/>
            <a:r>
              <a:t/>
            </a:r>
          </a:p>
          <a:p>
            <a:pPr lvl="3"/>
            <a:r>
              <a:t/>
            </a:r>
          </a:p>
          <a:p>
            <a:pPr lvl="4"/>
            <a:r>
              <a:t/>
            </a:r>
          </a:p>
        </p:txBody>
      </p:sp>
      <p:sp>
        <p:nvSpPr>
          <p:cNvPr id="137"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ピンクと紫が混ざった空の下にある屋外の石造りの建物の廊下"/>
          <p:cNvSpPr/>
          <p:nvPr>
            <p:ph type="pic" sz="quarter" idx="21"/>
          </p:nvPr>
        </p:nvSpPr>
        <p:spPr>
          <a:xfrm>
            <a:off x="670559" y="2932853"/>
            <a:ext cx="3887895" cy="3887894"/>
          </a:xfrm>
          <a:prstGeom prst="rect">
            <a:avLst/>
          </a:prstGeom>
        </p:spPr>
        <p:txBody>
          <a:bodyPr lIns="91439" tIns="45719" rIns="91439" bIns="45719">
            <a:noAutofit/>
          </a:bodyPr>
          <a:lstStyle/>
          <a:p>
            <a:pPr/>
          </a:p>
        </p:txBody>
      </p:sp>
      <p:sp>
        <p:nvSpPr>
          <p:cNvPr id="145" name="湾曲した屋根の白黒のクローズアップ写真"/>
          <p:cNvSpPr/>
          <p:nvPr>
            <p:ph type="pic" sz="quarter" idx="22"/>
          </p:nvPr>
        </p:nvSpPr>
        <p:spPr>
          <a:xfrm>
            <a:off x="3508000" y="3156373"/>
            <a:ext cx="5988800" cy="3440854"/>
          </a:xfrm>
          <a:prstGeom prst="rect">
            <a:avLst/>
          </a:prstGeom>
        </p:spPr>
        <p:txBody>
          <a:bodyPr lIns="91439" tIns="45719" rIns="91439" bIns="45719">
            <a:noAutofit/>
          </a:bodyPr>
          <a:lstStyle/>
          <a:p>
            <a:pPr/>
          </a:p>
        </p:txBody>
      </p:sp>
      <p:sp>
        <p:nvSpPr>
          <p:cNvPr id="146" name="金属製のらせん階段を低い角度から見た風景"/>
          <p:cNvSpPr/>
          <p:nvPr>
            <p:ph type="pic" sz="quarter" idx="23"/>
          </p:nvPr>
        </p:nvSpPr>
        <p:spPr>
          <a:xfrm>
            <a:off x="7809653" y="3156373"/>
            <a:ext cx="5161281" cy="3440854"/>
          </a:xfrm>
          <a:prstGeom prst="rect">
            <a:avLst/>
          </a:prstGeom>
        </p:spPr>
        <p:txBody>
          <a:bodyPr lIns="91439" tIns="45719" rIns="91439" bIns="45719">
            <a:noAutofit/>
          </a:bodyPr>
          <a:lstStyle/>
          <a:p>
            <a:pPr/>
          </a:p>
        </p:txBody>
      </p:sp>
      <p:sp>
        <p:nvSpPr>
          <p:cNvPr id="147"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bg>
      <p:bgPr>
        <a:solidFill>
          <a:srgbClr val="FFFFFF"/>
        </a:solidFill>
      </p:bgPr>
    </p:bg>
    <p:spTree>
      <p:nvGrpSpPr>
        <p:cNvPr id="1" name=""/>
        <p:cNvGrpSpPr/>
        <p:nvPr/>
      </p:nvGrpSpPr>
      <p:grpSpPr>
        <a:xfrm>
          <a:off x="0" y="0"/>
          <a:ext cx="0" cy="0"/>
          <a:chOff x="0" y="0"/>
          <a:chExt cx="0" cy="0"/>
        </a:xfrm>
      </p:grpSpPr>
      <p:sp>
        <p:nvSpPr>
          <p:cNvPr id="154" name="影のある斬新な白い廊下"/>
          <p:cNvSpPr/>
          <p:nvPr>
            <p:ph type="pic" idx="21"/>
          </p:nvPr>
        </p:nvSpPr>
        <p:spPr>
          <a:xfrm>
            <a:off x="-20321" y="941493"/>
            <a:ext cx="13038669" cy="7873767"/>
          </a:xfrm>
          <a:prstGeom prst="rect">
            <a:avLst/>
          </a:prstGeom>
        </p:spPr>
        <p:txBody>
          <a:bodyPr lIns="91439" tIns="45719" rIns="91439" bIns="45719">
            <a:noAutofit/>
          </a:bodyPr>
          <a:lstStyle/>
          <a:p>
            <a:pPr/>
          </a:p>
        </p:txBody>
      </p:sp>
      <p:sp>
        <p:nvSpPr>
          <p:cNvPr id="155"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62"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
    <p:bg>
      <p:bgPr>
        <a:solidFill>
          <a:srgbClr val="FFFFFF"/>
        </a:solidFill>
      </p:bgPr>
    </p:bg>
    <p:spTree>
      <p:nvGrpSpPr>
        <p:cNvPr id="1" name=""/>
        <p:cNvGrpSpPr/>
        <p:nvPr/>
      </p:nvGrpSpPr>
      <p:grpSpPr>
        <a:xfrm>
          <a:off x="0" y="0"/>
          <a:ext cx="0" cy="0"/>
          <a:chOff x="0" y="0"/>
          <a:chExt cx="0" cy="0"/>
        </a:xfrm>
      </p:grpSpPr>
      <p:sp>
        <p:nvSpPr>
          <p:cNvPr id="21" name="反射したグレイの床の上にある湾曲した白いアーチ"/>
          <p:cNvSpPr/>
          <p:nvPr>
            <p:ph type="pic" idx="21"/>
          </p:nvPr>
        </p:nvSpPr>
        <p:spPr>
          <a:xfrm>
            <a:off x="-40641" y="921173"/>
            <a:ext cx="13106401" cy="7914406"/>
          </a:xfrm>
          <a:prstGeom prst="rect">
            <a:avLst/>
          </a:prstGeom>
        </p:spPr>
        <p:txBody>
          <a:bodyPr lIns="91439" tIns="45719" rIns="91439" bIns="45719">
            <a:noAutofit/>
          </a:bodyPr>
          <a:lstStyle/>
          <a:p>
            <a:pPr/>
          </a:p>
        </p:txBody>
      </p:sp>
      <p:sp>
        <p:nvSpPr>
          <p:cNvPr id="22" name="作者と日付"/>
          <p:cNvSpPr txBox="1"/>
          <p:nvPr>
            <p:ph type="body" sz="quarter" idx="22" hasCustomPrompt="1"/>
          </p:nvPr>
        </p:nvSpPr>
        <p:spPr>
          <a:xfrm>
            <a:off x="643466" y="7762240"/>
            <a:ext cx="11717868" cy="352214"/>
          </a:xfrm>
          <a:prstGeom prst="rect">
            <a:avLst/>
          </a:prstGeom>
        </p:spPr>
        <p:txBody>
          <a:bodyPr lIns="24383" tIns="24383" rIns="24383" bIns="24383" anchor="b"/>
          <a:lstStyle>
            <a:lvl1pPr>
              <a:defRPr sz="2200">
                <a:latin typeface="Produkt Light"/>
                <a:ea typeface="Produkt Light"/>
                <a:cs typeface="Produkt Light"/>
                <a:sym typeface="Produkt Light"/>
              </a:defRPr>
            </a:lvl1pPr>
          </a:lstStyle>
          <a:p>
            <a:pPr/>
            <a:r>
              <a:t>作者と日付</a:t>
            </a:r>
          </a:p>
        </p:txBody>
      </p:sp>
      <p:sp>
        <p:nvSpPr>
          <p:cNvPr id="23" name="本文レベル1…"/>
          <p:cNvSpPr txBox="1"/>
          <p:nvPr>
            <p:ph type="body" sz="quarter" idx="1" hasCustomPrompt="1"/>
          </p:nvPr>
        </p:nvSpPr>
        <p:spPr>
          <a:prstGeom prst="rect">
            <a:avLst/>
          </a:prstGeom>
        </p:spPr>
        <p:txBody>
          <a:bodyPr/>
          <a:lstStyle/>
          <a:p>
            <a:pPr/>
            <a:r>
              <a:t>プレゼンテーションのサブタイトル</a:t>
            </a:r>
          </a:p>
          <a:p>
            <a:pPr lvl="1"/>
            <a:r>
              <a:t/>
            </a:r>
          </a:p>
          <a:p>
            <a:pPr lvl="2"/>
            <a:r>
              <a:t/>
            </a:r>
          </a:p>
          <a:p>
            <a:pPr lvl="3"/>
            <a:r>
              <a:t/>
            </a:r>
          </a:p>
          <a:p>
            <a:pPr lvl="4"/>
            <a:r>
              <a:t/>
            </a:r>
          </a:p>
        </p:txBody>
      </p:sp>
      <p:sp>
        <p:nvSpPr>
          <p:cNvPr id="24" name="プレゼンテーションのタイトル"/>
          <p:cNvSpPr txBox="1"/>
          <p:nvPr>
            <p:ph type="title" hasCustomPrompt="1"/>
          </p:nvPr>
        </p:nvSpPr>
        <p:spPr>
          <a:prstGeom prst="rect">
            <a:avLst/>
          </a:prstGeom>
        </p:spPr>
        <p:txBody>
          <a:bodyPr/>
          <a:lstStyle/>
          <a:p>
            <a:pPr/>
            <a:r>
              <a:t>プレゼンテーションのタイトル</a:t>
            </a:r>
          </a:p>
        </p:txBody>
      </p:sp>
      <p:sp>
        <p:nvSpPr>
          <p:cNvPr id="25"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代替）">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鏡面ガラスの窓がある高い建物を低い角度から見た風景"/>
          <p:cNvSpPr/>
          <p:nvPr>
            <p:ph type="pic" idx="21"/>
          </p:nvPr>
        </p:nvSpPr>
        <p:spPr>
          <a:xfrm>
            <a:off x="4341706" y="1219199"/>
            <a:ext cx="10972802" cy="7315201"/>
          </a:xfrm>
          <a:prstGeom prst="rect">
            <a:avLst/>
          </a:prstGeom>
        </p:spPr>
        <p:txBody>
          <a:bodyPr lIns="91439" tIns="45719" rIns="91439" bIns="45719">
            <a:noAutofit/>
          </a:bodyPr>
          <a:lstStyle/>
          <a:p>
            <a:pPr/>
          </a:p>
        </p:txBody>
      </p:sp>
      <p:sp>
        <p:nvSpPr>
          <p:cNvPr id="33" name="スライドのタイトル"/>
          <p:cNvSpPr txBox="1"/>
          <p:nvPr>
            <p:ph type="title" hasCustomPrompt="1"/>
          </p:nvPr>
        </p:nvSpPr>
        <p:spPr>
          <a:xfrm>
            <a:off x="643466" y="1930399"/>
            <a:ext cx="5215468" cy="3137214"/>
          </a:xfrm>
          <a:prstGeom prst="rect">
            <a:avLst/>
          </a:prstGeom>
        </p:spPr>
        <p:txBody>
          <a:bodyPr/>
          <a:lstStyle>
            <a:lvl1pPr defTabSz="1733973">
              <a:defRPr spc="-70" sz="7000"/>
            </a:lvl1pPr>
          </a:lstStyle>
          <a:p>
            <a:pPr/>
            <a:r>
              <a:t>スライドのタイトル</a:t>
            </a:r>
          </a:p>
        </p:txBody>
      </p:sp>
      <p:sp>
        <p:nvSpPr>
          <p:cNvPr id="34" name="本文レベル1…"/>
          <p:cNvSpPr txBox="1"/>
          <p:nvPr>
            <p:ph type="body" sz="quarter" idx="1" hasCustomPrompt="1"/>
          </p:nvPr>
        </p:nvSpPr>
        <p:spPr>
          <a:xfrm>
            <a:off x="643466" y="5032586"/>
            <a:ext cx="5215468" cy="2872227"/>
          </a:xfrm>
          <a:prstGeom prst="rect">
            <a:avLst/>
          </a:prstGeom>
        </p:spPr>
        <p:txBody>
          <a:bodyPr/>
          <a:lstStyle/>
          <a:p>
            <a:pPr/>
            <a:r>
              <a:t>スライドのサブタイトル</a:t>
            </a:r>
          </a:p>
          <a:p>
            <a:pPr lvl="1"/>
            <a:r>
              <a:t/>
            </a:r>
          </a:p>
          <a:p>
            <a:pPr lvl="2"/>
            <a:r>
              <a:t/>
            </a:r>
          </a:p>
          <a:p>
            <a:pPr lvl="3"/>
            <a:r>
              <a:t/>
            </a:r>
          </a:p>
          <a:p>
            <a:pPr lvl="4"/>
            <a:r>
              <a:t/>
            </a:r>
          </a:p>
        </p:txBody>
      </p:sp>
      <p:sp>
        <p:nvSpPr>
          <p:cNvPr id="35"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スライドのサブタイトル"/>
          <p:cNvSpPr txBox="1"/>
          <p:nvPr>
            <p:ph type="body" sz="quarter" idx="21" hasCustomPrompt="1"/>
          </p:nvPr>
        </p:nvSpPr>
        <p:spPr>
          <a:xfrm>
            <a:off x="643466" y="2458719"/>
            <a:ext cx="11717868" cy="535095"/>
          </a:xfrm>
          <a:prstGeom prst="rect">
            <a:avLst/>
          </a:prstGeom>
        </p:spPr>
        <p:txBody>
          <a:bodyPr lIns="24383" tIns="24383" rIns="24383" bIns="24383"/>
          <a:lstStyle/>
          <a:p>
            <a:pPr/>
            <a:r>
              <a:t>スライドのサブタイトル</a:t>
            </a:r>
          </a:p>
        </p:txBody>
      </p:sp>
      <p:sp>
        <p:nvSpPr>
          <p:cNvPr id="43" name="スライドのタイトル"/>
          <p:cNvSpPr txBox="1"/>
          <p:nvPr>
            <p:ph type="title" hasCustomPrompt="1"/>
          </p:nvPr>
        </p:nvSpPr>
        <p:spPr>
          <a:xfrm>
            <a:off x="643466" y="1557866"/>
            <a:ext cx="11717868" cy="900854"/>
          </a:xfrm>
          <a:prstGeom prst="rect">
            <a:avLst/>
          </a:prstGeom>
        </p:spPr>
        <p:txBody>
          <a:bodyPr anchor="t"/>
          <a:lstStyle>
            <a:lvl1pPr defTabSz="1733973">
              <a:defRPr spc="-70" sz="7000"/>
            </a:lvl1pPr>
          </a:lstStyle>
          <a:p>
            <a:pPr/>
            <a:r>
              <a:t>スライドのタイトル</a:t>
            </a:r>
          </a:p>
        </p:txBody>
      </p:sp>
      <p:sp>
        <p:nvSpPr>
          <p:cNvPr id="44" name="本文レベル1…"/>
          <p:cNvSpPr txBox="1"/>
          <p:nvPr>
            <p:ph type="body" idx="1" hasCustomPrompt="1"/>
          </p:nvPr>
        </p:nvSpPr>
        <p:spPr>
          <a:xfrm>
            <a:off x="643466" y="3485069"/>
            <a:ext cx="11717868" cy="4403207"/>
          </a:xfrm>
          <a:prstGeom prst="rect">
            <a:avLst/>
          </a:prstGeom>
        </p:spPr>
        <p:txBody>
          <a:bodyPr/>
          <a:lstStyle>
            <a:lvl1pPr marL="537209" indent="-537209"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1pPr>
            <a:lvl2pPr marL="9944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2pPr>
            <a:lvl3pPr marL="14516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3pPr>
            <a:lvl4pPr marL="19088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4pPr>
            <a:lvl5pPr marL="23660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5pPr>
          </a:lstStyle>
          <a:p>
            <a:pPr/>
            <a:r>
              <a:t>スライドの箇条書きテキスト</a:t>
            </a:r>
          </a:p>
          <a:p>
            <a:pPr lvl="1"/>
            <a:r>
              <a:t/>
            </a:r>
          </a:p>
          <a:p>
            <a:pPr lvl="2"/>
            <a:r>
              <a:t/>
            </a:r>
          </a:p>
          <a:p>
            <a:pPr lvl="3"/>
            <a:r>
              <a:t/>
            </a:r>
          </a:p>
          <a:p>
            <a:pPr lvl="4"/>
            <a:r>
              <a:t/>
            </a:r>
          </a:p>
        </p:txBody>
      </p:sp>
      <p:sp>
        <p:nvSpPr>
          <p:cNvPr id="45"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 name="本文レベル1…"/>
          <p:cNvSpPr txBox="1"/>
          <p:nvPr>
            <p:ph type="body" idx="1" hasCustomPrompt="1"/>
          </p:nvPr>
        </p:nvSpPr>
        <p:spPr>
          <a:xfrm>
            <a:off x="643466" y="3485069"/>
            <a:ext cx="11717868" cy="4403207"/>
          </a:xfrm>
          <a:prstGeom prst="rect">
            <a:avLst/>
          </a:prstGeom>
        </p:spPr>
        <p:txBody>
          <a:bodyPr/>
          <a:lstStyle>
            <a:lvl1pPr marL="537209" indent="-537209"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1pPr>
            <a:lvl2pPr marL="9944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2pPr>
            <a:lvl3pPr marL="14516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3pPr>
            <a:lvl4pPr marL="19088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4pPr>
            <a:lvl5pPr marL="23660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5pPr>
          </a:lstStyle>
          <a:p>
            <a:pPr/>
            <a:r>
              <a:t>スライドの箇条書きテキスト</a:t>
            </a:r>
          </a:p>
          <a:p>
            <a:pPr lvl="1"/>
            <a:r>
              <a:t/>
            </a:r>
          </a:p>
          <a:p>
            <a:pPr lvl="2"/>
            <a:r>
              <a:t/>
            </a:r>
          </a:p>
          <a:p>
            <a:pPr lvl="3"/>
            <a:r>
              <a:t/>
            </a:r>
          </a:p>
          <a:p>
            <a:pPr lvl="4"/>
            <a:r>
              <a:t/>
            </a:r>
          </a:p>
        </p:txBody>
      </p:sp>
      <p:sp>
        <p:nvSpPr>
          <p:cNvPr id="53"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木製パネル仕上げの天井の部分図"/>
          <p:cNvSpPr/>
          <p:nvPr>
            <p:ph type="pic" idx="21"/>
          </p:nvPr>
        </p:nvSpPr>
        <p:spPr>
          <a:xfrm>
            <a:off x="5113866" y="961813"/>
            <a:ext cx="11474029" cy="7626775"/>
          </a:xfrm>
          <a:prstGeom prst="rect">
            <a:avLst/>
          </a:prstGeom>
        </p:spPr>
        <p:txBody>
          <a:bodyPr lIns="91439" tIns="45719" rIns="91439" bIns="45719">
            <a:noAutofit/>
          </a:bodyPr>
          <a:lstStyle/>
          <a:p>
            <a:pPr/>
          </a:p>
        </p:txBody>
      </p:sp>
      <p:sp>
        <p:nvSpPr>
          <p:cNvPr id="61" name="スライドのサブタイトル"/>
          <p:cNvSpPr txBox="1"/>
          <p:nvPr>
            <p:ph type="body" sz="quarter" idx="22" hasCustomPrompt="1"/>
          </p:nvPr>
        </p:nvSpPr>
        <p:spPr>
          <a:xfrm>
            <a:off x="643466" y="2458719"/>
            <a:ext cx="5215468" cy="535095"/>
          </a:xfrm>
          <a:prstGeom prst="rect">
            <a:avLst/>
          </a:prstGeom>
        </p:spPr>
        <p:txBody>
          <a:bodyPr lIns="24383" tIns="24383" rIns="24383" bIns="24383"/>
          <a:lstStyle>
            <a:lvl1pPr defTabSz="581151">
              <a:defRPr sz="3762"/>
            </a:lvl1pPr>
          </a:lstStyle>
          <a:p>
            <a:pPr/>
            <a:r>
              <a:t>スライドのサブタイトル</a:t>
            </a:r>
          </a:p>
        </p:txBody>
      </p:sp>
      <p:sp>
        <p:nvSpPr>
          <p:cNvPr id="62" name="スライドのタイトル"/>
          <p:cNvSpPr txBox="1"/>
          <p:nvPr>
            <p:ph type="title" hasCustomPrompt="1"/>
          </p:nvPr>
        </p:nvSpPr>
        <p:spPr>
          <a:xfrm>
            <a:off x="643466" y="1557866"/>
            <a:ext cx="5215468" cy="900854"/>
          </a:xfrm>
          <a:prstGeom prst="rect">
            <a:avLst/>
          </a:prstGeom>
        </p:spPr>
        <p:txBody>
          <a:bodyPr anchor="t"/>
          <a:lstStyle>
            <a:lvl1pPr defTabSz="1733973">
              <a:defRPr spc="-70" sz="7000"/>
            </a:lvl1pPr>
          </a:lstStyle>
          <a:p>
            <a:pPr/>
            <a:r>
              <a:t>スライドのタイトル</a:t>
            </a:r>
          </a:p>
        </p:txBody>
      </p:sp>
      <p:sp>
        <p:nvSpPr>
          <p:cNvPr id="63" name="本文レベル1…"/>
          <p:cNvSpPr txBox="1"/>
          <p:nvPr>
            <p:ph type="body" sz="quarter" idx="1" hasCustomPrompt="1"/>
          </p:nvPr>
        </p:nvSpPr>
        <p:spPr>
          <a:xfrm>
            <a:off x="643466" y="3485069"/>
            <a:ext cx="5215468" cy="4403207"/>
          </a:xfrm>
          <a:prstGeom prst="rect">
            <a:avLst/>
          </a:prstGeom>
        </p:spPr>
        <p:txBody>
          <a:bodyPr/>
          <a:lstStyle>
            <a:lvl1pPr marL="537209" indent="-537209"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1pPr>
            <a:lvl2pPr marL="9944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2pPr>
            <a:lvl3pPr marL="14516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3pPr>
            <a:lvl4pPr marL="19088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4pPr>
            <a:lvl5pPr marL="23660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5pPr>
          </a:lstStyle>
          <a:p>
            <a:pPr/>
            <a:r>
              <a:t>スライドの箇条書きテキスト</a:t>
            </a:r>
          </a:p>
          <a:p>
            <a:pPr lvl="1"/>
            <a:r>
              <a:t/>
            </a:r>
          </a:p>
          <a:p>
            <a:pPr lvl="2"/>
            <a:r>
              <a:t/>
            </a:r>
          </a:p>
          <a:p>
            <a:pPr lvl="3"/>
            <a:r>
              <a:t/>
            </a:r>
          </a:p>
          <a:p>
            <a:pPr lvl="4"/>
            <a:r>
              <a:t/>
            </a:r>
          </a:p>
        </p:txBody>
      </p:sp>
      <p:sp>
        <p:nvSpPr>
          <p:cNvPr id="64"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ライブビデオ（小）">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スライドのサブタイトル"/>
          <p:cNvSpPr txBox="1"/>
          <p:nvPr>
            <p:ph type="body" sz="quarter" idx="21" hasCustomPrompt="1"/>
          </p:nvPr>
        </p:nvSpPr>
        <p:spPr>
          <a:xfrm>
            <a:off x="643466" y="2458719"/>
            <a:ext cx="11717868" cy="535095"/>
          </a:xfrm>
          <a:prstGeom prst="rect">
            <a:avLst/>
          </a:prstGeom>
        </p:spPr>
        <p:txBody>
          <a:bodyPr lIns="24383" tIns="24383" rIns="24383" bIns="24383"/>
          <a:lstStyle/>
          <a:p>
            <a:pPr/>
            <a:r>
              <a:t>スライドのサブタイトル</a:t>
            </a:r>
          </a:p>
        </p:txBody>
      </p:sp>
      <p:sp>
        <p:nvSpPr>
          <p:cNvPr id="72" name="スライドのタイトル"/>
          <p:cNvSpPr txBox="1"/>
          <p:nvPr>
            <p:ph type="title" hasCustomPrompt="1"/>
          </p:nvPr>
        </p:nvSpPr>
        <p:spPr>
          <a:xfrm>
            <a:off x="643466" y="1557866"/>
            <a:ext cx="11717868" cy="900854"/>
          </a:xfrm>
          <a:prstGeom prst="rect">
            <a:avLst/>
          </a:prstGeom>
        </p:spPr>
        <p:txBody>
          <a:bodyPr anchor="t"/>
          <a:lstStyle>
            <a:lvl1pPr defTabSz="1733973">
              <a:defRPr spc="-70" sz="7000"/>
            </a:lvl1pPr>
          </a:lstStyle>
          <a:p>
            <a:pPr/>
            <a:r>
              <a:t>スライドのタイトル</a:t>
            </a:r>
          </a:p>
        </p:txBody>
      </p:sp>
      <p:sp>
        <p:nvSpPr>
          <p:cNvPr id="73" name="本文レベル1…"/>
          <p:cNvSpPr txBox="1"/>
          <p:nvPr>
            <p:ph type="body" sz="quarter" idx="1" hasCustomPrompt="1"/>
          </p:nvPr>
        </p:nvSpPr>
        <p:spPr>
          <a:xfrm>
            <a:off x="643466" y="3485069"/>
            <a:ext cx="5215468" cy="4403207"/>
          </a:xfrm>
          <a:prstGeom prst="rect">
            <a:avLst/>
          </a:prstGeom>
        </p:spPr>
        <p:txBody>
          <a:bodyPr/>
          <a:lstStyle>
            <a:lvl1pPr marL="537209" indent="-537209"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1pPr>
            <a:lvl2pPr marL="9944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2pPr>
            <a:lvl3pPr marL="14516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3pPr>
            <a:lvl4pPr marL="19088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4pPr>
            <a:lvl5pPr marL="23660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5pPr>
          </a:lstStyle>
          <a:p>
            <a:pPr/>
            <a:r>
              <a:t>スライドの箇条書きテキスト</a:t>
            </a:r>
          </a:p>
          <a:p>
            <a:pPr lvl="1"/>
            <a:r>
              <a:t/>
            </a:r>
          </a:p>
          <a:p>
            <a:pPr lvl="2"/>
            <a:r>
              <a:t/>
            </a:r>
          </a:p>
          <a:p>
            <a:pPr lvl="3"/>
            <a:r>
              <a:t/>
            </a:r>
          </a:p>
          <a:p>
            <a:pPr lvl="4"/>
            <a:r>
              <a:t/>
            </a:r>
          </a:p>
        </p:txBody>
      </p:sp>
      <p:sp>
        <p:nvSpPr>
          <p:cNvPr id="74"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ライブビデオ（大）">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スライドのサブタイトル"/>
          <p:cNvSpPr txBox="1"/>
          <p:nvPr>
            <p:ph type="body" sz="quarter" idx="21" hasCustomPrompt="1"/>
          </p:nvPr>
        </p:nvSpPr>
        <p:spPr>
          <a:xfrm>
            <a:off x="643466" y="2458719"/>
            <a:ext cx="5215468" cy="535095"/>
          </a:xfrm>
          <a:prstGeom prst="rect">
            <a:avLst/>
          </a:prstGeom>
        </p:spPr>
        <p:txBody>
          <a:bodyPr lIns="24383" tIns="24383" rIns="24383" bIns="24383"/>
          <a:lstStyle>
            <a:lvl1pPr defTabSz="581151">
              <a:defRPr sz="3762"/>
            </a:lvl1pPr>
          </a:lstStyle>
          <a:p>
            <a:pPr/>
            <a:r>
              <a:t>スライドのサブタイトル</a:t>
            </a:r>
          </a:p>
        </p:txBody>
      </p:sp>
      <p:sp>
        <p:nvSpPr>
          <p:cNvPr id="82" name="スライドのタイトル"/>
          <p:cNvSpPr txBox="1"/>
          <p:nvPr>
            <p:ph type="title" hasCustomPrompt="1"/>
          </p:nvPr>
        </p:nvSpPr>
        <p:spPr>
          <a:xfrm>
            <a:off x="643466" y="1557866"/>
            <a:ext cx="5215468" cy="900854"/>
          </a:xfrm>
          <a:prstGeom prst="rect">
            <a:avLst/>
          </a:prstGeom>
        </p:spPr>
        <p:txBody>
          <a:bodyPr anchor="t"/>
          <a:lstStyle>
            <a:lvl1pPr defTabSz="1733973">
              <a:defRPr spc="-70" sz="7000"/>
            </a:lvl1pPr>
          </a:lstStyle>
          <a:p>
            <a:pPr/>
            <a:r>
              <a:t>スライドのタイトル</a:t>
            </a:r>
          </a:p>
        </p:txBody>
      </p:sp>
      <p:sp>
        <p:nvSpPr>
          <p:cNvPr id="83" name="本文レベル1…"/>
          <p:cNvSpPr txBox="1"/>
          <p:nvPr>
            <p:ph type="body" sz="quarter" idx="1" hasCustomPrompt="1"/>
          </p:nvPr>
        </p:nvSpPr>
        <p:spPr>
          <a:xfrm>
            <a:off x="643466" y="3485069"/>
            <a:ext cx="5215468" cy="4403207"/>
          </a:xfrm>
          <a:prstGeom prst="rect">
            <a:avLst/>
          </a:prstGeom>
        </p:spPr>
        <p:txBody>
          <a:bodyPr/>
          <a:lstStyle>
            <a:lvl1pPr marL="537209" indent="-537209"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1pPr>
            <a:lvl2pPr marL="9944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2pPr>
            <a:lvl3pPr marL="14516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3pPr>
            <a:lvl4pPr marL="19088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4pPr>
            <a:lvl5pPr marL="2366010" indent="-537210" algn="ctr" defTabSz="252871">
              <a:spcBef>
                <a:spcPts val="3300"/>
              </a:spcBef>
              <a:buSzPct val="100000"/>
              <a:buChar char="•"/>
              <a:defRPr sz="4700">
                <a:latin typeface="ヒラギノ角ゴシック W6"/>
                <a:ea typeface="ヒラギノ角ゴシック W6"/>
                <a:cs typeface="ヒラギノ角ゴシック W6"/>
                <a:sym typeface="ヒラギノ角ゴシック W6"/>
              </a:defRPr>
            </a:lvl5pPr>
          </a:lstStyle>
          <a:p>
            <a:pPr/>
            <a:r>
              <a:t>スライドの箇条書きテキスト</a:t>
            </a:r>
          </a:p>
          <a:p>
            <a:pPr lvl="1"/>
            <a:r>
              <a:t/>
            </a:r>
          </a:p>
          <a:p>
            <a:pPr lvl="2"/>
            <a:r>
              <a:t/>
            </a:r>
          </a:p>
          <a:p>
            <a:pPr lvl="3"/>
            <a:r>
              <a:t/>
            </a:r>
          </a:p>
          <a:p>
            <a:pPr lvl="4"/>
            <a:r>
              <a:t/>
            </a:r>
          </a:p>
        </p:txBody>
      </p:sp>
      <p:sp>
        <p:nvSpPr>
          <p:cNvPr id="84"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
    <p:spTree>
      <p:nvGrpSpPr>
        <p:cNvPr id="1" name=""/>
        <p:cNvGrpSpPr/>
        <p:nvPr/>
      </p:nvGrpSpPr>
      <p:grpSpPr>
        <a:xfrm>
          <a:off x="0" y="0"/>
          <a:ext cx="0" cy="0"/>
          <a:chOff x="0" y="0"/>
          <a:chExt cx="0" cy="0"/>
        </a:xfrm>
      </p:grpSpPr>
      <p:sp>
        <p:nvSpPr>
          <p:cNvPr id="91" name="セクションタイトル"/>
          <p:cNvSpPr txBox="1"/>
          <p:nvPr>
            <p:ph type="title" hasCustomPrompt="1"/>
          </p:nvPr>
        </p:nvSpPr>
        <p:spPr>
          <a:xfrm>
            <a:off x="643464" y="3305386"/>
            <a:ext cx="11717870" cy="2479041"/>
          </a:xfrm>
          <a:prstGeom prst="rect">
            <a:avLst/>
          </a:prstGeom>
        </p:spPr>
        <p:txBody>
          <a:bodyPr anchor="ctr"/>
          <a:lstStyle>
            <a:lvl1pPr defTabSz="1733973"/>
          </a:lstStyle>
          <a:p>
            <a:pPr/>
            <a:r>
              <a:t>セクションタイトル</a:t>
            </a:r>
          </a:p>
        </p:txBody>
      </p:sp>
      <p:sp>
        <p:nvSpPr>
          <p:cNvPr id="92" name="スライド番号"/>
          <p:cNvSpPr txBox="1"/>
          <p:nvPr>
            <p:ph type="sldNum" sz="quarter" idx="2"/>
          </p:nvPr>
        </p:nvSpPr>
        <p:spPr>
          <a:xfrm>
            <a:off x="12512886" y="7811770"/>
            <a:ext cx="258912" cy="2810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本文レベル1…"/>
          <p:cNvSpPr txBox="1"/>
          <p:nvPr>
            <p:ph type="body" idx="1" hasCustomPrompt="1"/>
          </p:nvPr>
        </p:nvSpPr>
        <p:spPr>
          <a:xfrm>
            <a:off x="643466" y="5140959"/>
            <a:ext cx="11717868" cy="10701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r>
              <a:t>プレゼンテーションのサブタイトル</a:t>
            </a:r>
          </a:p>
          <a:p>
            <a:pPr lvl="1"/>
            <a:r>
              <a:t/>
            </a:r>
          </a:p>
          <a:p>
            <a:pPr lvl="2"/>
            <a:r>
              <a:t/>
            </a:r>
          </a:p>
          <a:p>
            <a:pPr lvl="3"/>
            <a:r>
              <a:t/>
            </a:r>
          </a:p>
          <a:p>
            <a:pPr lvl="4"/>
            <a:r>
              <a:t/>
            </a:r>
          </a:p>
        </p:txBody>
      </p:sp>
      <p:sp>
        <p:nvSpPr>
          <p:cNvPr id="3" name="プレゼンテーションのタイトル"/>
          <p:cNvSpPr txBox="1"/>
          <p:nvPr>
            <p:ph type="title" hasCustomPrompt="1"/>
          </p:nvPr>
        </p:nvSpPr>
        <p:spPr>
          <a:xfrm>
            <a:off x="643466" y="2614506"/>
            <a:ext cx="11717870" cy="24790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b">
            <a:normAutofit fontScale="100000" lnSpcReduction="0"/>
          </a:bodyPr>
          <a:lstStyle/>
          <a:p>
            <a:pPr/>
            <a:r>
              <a:t>プレゼンテーションのタイトル</a:t>
            </a:r>
          </a:p>
        </p:txBody>
      </p:sp>
      <p:sp>
        <p:nvSpPr>
          <p:cNvPr id="4" name="スライド番号"/>
          <p:cNvSpPr txBox="1"/>
          <p:nvPr>
            <p:ph type="sldNum" sz="quarter" idx="2"/>
          </p:nvPr>
        </p:nvSpPr>
        <p:spPr>
          <a:xfrm>
            <a:off x="12512886" y="7812847"/>
            <a:ext cx="258912" cy="281010"/>
          </a:xfrm>
          <a:prstGeom prst="rect">
            <a:avLst/>
          </a:prstGeom>
          <a:ln w="3175">
            <a:miter lim="400000"/>
          </a:ln>
        </p:spPr>
        <p:txBody>
          <a:bodyPr wrap="none" lIns="27093" tIns="27093" rIns="27093" bIns="27093" anchor="b">
            <a:spAutoFit/>
          </a:bodyPr>
          <a:lstStyle>
            <a:lvl1pPr algn="r" defTabSz="415431">
              <a:spcBef>
                <a:spcPts val="0"/>
              </a:spcBef>
              <a:defRPr sz="1400">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1pPr>
      <a:lvl2pPr marL="0" marR="0" indent="4572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2pPr>
      <a:lvl3pPr marL="0" marR="0" indent="9144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3pPr>
      <a:lvl4pPr marL="0" marR="0" indent="13716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4pPr>
      <a:lvl5pPr marL="0" marR="0" indent="18288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5pPr>
      <a:lvl6pPr marL="0" marR="0" indent="22860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6pPr>
      <a:lvl7pPr marL="0" marR="0" indent="27432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7pPr>
      <a:lvl8pPr marL="0" marR="0" indent="32004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8pPr>
      <a:lvl9pPr marL="0" marR="0" indent="3657600" algn="l" defTabSz="252871" rtl="0" latinLnBrk="0">
        <a:lnSpc>
          <a:spcPct val="90000"/>
        </a:lnSpc>
        <a:spcBef>
          <a:spcPts val="0"/>
        </a:spcBef>
        <a:spcAft>
          <a:spcPts val="0"/>
        </a:spcAft>
        <a:buClrTx/>
        <a:buSzTx/>
        <a:buFontTx/>
        <a:buNone/>
        <a:tabLst/>
        <a:defRPr b="0" baseline="0" cap="none" i="0" spc="-84" strike="noStrike" sz="8400" u="none">
          <a:solidFill>
            <a:schemeClr val="accent1">
              <a:satOff val="-9155"/>
              <a:lumOff val="-32673"/>
            </a:schemeClr>
          </a:solidFill>
          <a:uFillTx/>
          <a:latin typeface="+mn-lt"/>
          <a:ea typeface="+mn-ea"/>
          <a:cs typeface="+mn-cs"/>
          <a:sym typeface="Produkt Extralight"/>
        </a:defRPr>
      </a:lvl9pPr>
    </p:titleStyle>
    <p:bodyStyle>
      <a:lvl1pPr marL="0" marR="0" indent="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1pPr>
      <a:lvl2pPr marL="0" marR="0" indent="4572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2pPr>
      <a:lvl3pPr marL="0" marR="0" indent="9144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3pPr>
      <a:lvl4pPr marL="0" marR="0" indent="13716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4pPr>
      <a:lvl5pPr marL="0" marR="0" indent="18288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5pPr>
      <a:lvl6pPr marL="0" marR="0" indent="22860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6pPr>
      <a:lvl7pPr marL="0" marR="0" indent="27432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7pPr>
      <a:lvl8pPr marL="0" marR="0" indent="32004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8pPr>
      <a:lvl9pPr marL="0" marR="0" indent="3657600" algn="l" defTabSz="587022" rtl="0" latinLnBrk="0">
        <a:lnSpc>
          <a:spcPct val="100000"/>
        </a:lnSpc>
        <a:spcBef>
          <a:spcPts val="0"/>
        </a:spcBef>
        <a:spcAft>
          <a:spcPts val="0"/>
        </a:spcAft>
        <a:buClrTx/>
        <a:buSzTx/>
        <a:buFontTx/>
        <a:buNone/>
        <a:tabLst/>
        <a:defRPr b="0" baseline="0" cap="none" i="0" spc="0" strike="noStrike" sz="3800" u="none">
          <a:solidFill>
            <a:schemeClr val="accent1">
              <a:satOff val="-9155"/>
              <a:lumOff val="-32673"/>
            </a:schemeClr>
          </a:solidFill>
          <a:uFillTx/>
          <a:latin typeface="+mn-lt"/>
          <a:ea typeface="+mn-ea"/>
          <a:cs typeface="+mn-cs"/>
          <a:sym typeface="Produkt Extralight"/>
        </a:defRPr>
      </a:lvl9pPr>
    </p:bodyStyle>
    <p:otherStyle>
      <a:lvl1pPr marL="0" marR="0" indent="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1pPr>
      <a:lvl2pPr marL="0" marR="0" indent="4572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2pPr>
      <a:lvl3pPr marL="0" marR="0" indent="9144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3pPr>
      <a:lvl4pPr marL="0" marR="0" indent="13716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4pPr>
      <a:lvl5pPr marL="0" marR="0" indent="18288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5pPr>
      <a:lvl6pPr marL="0" marR="0" indent="22860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6pPr>
      <a:lvl7pPr marL="0" marR="0" indent="27432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7pPr>
      <a:lvl8pPr marL="0" marR="0" indent="32004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8pPr>
      <a:lvl9pPr marL="0" marR="0" indent="3657600" algn="r" defTabSz="415431"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本来の自分で生きていくための必須科目"/>
          <p:cNvSpPr txBox="1"/>
          <p:nvPr>
            <p:ph type="subTitle" sz="quarter" idx="1"/>
          </p:nvPr>
        </p:nvSpPr>
        <p:spPr>
          <a:xfrm>
            <a:off x="3192529" y="3593984"/>
            <a:ext cx="6422055"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172" name="REBORN"/>
          <p:cNvSpPr txBox="1"/>
          <p:nvPr>
            <p:ph type="ctrTitle"/>
          </p:nvPr>
        </p:nvSpPr>
        <p:spPr>
          <a:xfrm>
            <a:off x="2821126" y="2171449"/>
            <a:ext cx="7164862" cy="1556733"/>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9800">
                <a:latin typeface="Helvetica"/>
                <a:ea typeface="Helvetica"/>
                <a:cs typeface="Helvetica"/>
                <a:sym typeface="Helvetica"/>
              </a:defRPr>
            </a:lvl1pPr>
          </a:lstStyle>
          <a:p>
            <a:pPr/>
            <a:r>
              <a:t>REBORN</a:t>
            </a:r>
          </a:p>
        </p:txBody>
      </p:sp>
      <p:sp>
        <p:nvSpPr>
          <p:cNvPr id="173" name="自己理解を深めることが…"/>
          <p:cNvSpPr txBox="1"/>
          <p:nvPr/>
        </p:nvSpPr>
        <p:spPr>
          <a:xfrm>
            <a:off x="1587163" y="4955232"/>
            <a:ext cx="9632787" cy="1705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200">
                <a:latin typeface="Helvetica"/>
                <a:ea typeface="Helvetica"/>
                <a:cs typeface="Helvetica"/>
                <a:sym typeface="Helvetica"/>
              </a:defRPr>
            </a:pPr>
            <a:r>
              <a:t>自己理解を深めることが</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200">
                <a:latin typeface="Helvetica"/>
                <a:ea typeface="Helvetica"/>
                <a:cs typeface="Helvetica"/>
                <a:sym typeface="Helvetica"/>
              </a:defRPr>
            </a:pPr>
            <a:r>
              <a:t>未来創造に繋がる仕組みとは</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2"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233"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234" name="良いことも悪いことも…"/>
          <p:cNvSpPr txBox="1"/>
          <p:nvPr/>
        </p:nvSpPr>
        <p:spPr>
          <a:xfrm>
            <a:off x="1143717" y="4830328"/>
            <a:ext cx="10717367" cy="3610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良いことも悪いことも</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全てに意味があると</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腑に落ちた状態で</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これから先の未来を</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ワクワクで創造し始める</a:t>
            </a:r>
          </a:p>
        </p:txBody>
      </p:sp>
      <p:sp>
        <p:nvSpPr>
          <p:cNvPr id="235" name="四角形"/>
          <p:cNvSpPr/>
          <p:nvPr/>
        </p:nvSpPr>
        <p:spPr>
          <a:xfrm>
            <a:off x="2913726" y="1866763"/>
            <a:ext cx="7177348" cy="1326791"/>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36" name="ゴールの状態"/>
          <p:cNvSpPr txBox="1"/>
          <p:nvPr/>
        </p:nvSpPr>
        <p:spPr>
          <a:xfrm>
            <a:off x="3444588" y="2172865"/>
            <a:ext cx="6115624"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ゴールの状態</a:t>
            </a:r>
          </a:p>
        </p:txBody>
      </p:sp>
      <p:sp>
        <p:nvSpPr>
          <p:cNvPr id="237" name="未来創造"/>
          <p:cNvSpPr txBox="1"/>
          <p:nvPr/>
        </p:nvSpPr>
        <p:spPr>
          <a:xfrm>
            <a:off x="1686006" y="3563064"/>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未来創造</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9" name="長男としてしっかりした子に 育てないといけないという 思いで子育てする"/>
          <p:cNvSpPr txBox="1"/>
          <p:nvPr>
            <p:ph type="body" idx="21"/>
          </p:nvPr>
        </p:nvSpPr>
        <p:spPr>
          <a:xfrm>
            <a:off x="2027502" y="1994770"/>
            <a:ext cx="9115391" cy="1876297"/>
          </a:xfrm>
          <a:prstGeom prst="rect">
            <a:avLst/>
          </a:prstGeom>
          <a:extLst>
            <a:ext uri="{C572A759-6A51-4108-AA02-DFA0A04FC94B}">
              <ma14:wrappingTextBoxFlag xmlns:ma14="http://schemas.microsoft.com/office/mac/drawingml/2011/main" val="1"/>
            </a:ext>
          </a:extLst>
        </p:spPr>
        <p:txBody>
          <a:bodyPr/>
          <a:lstStyle/>
          <a:p>
            <a:pPr algn="ctr" defTabSz="197239">
              <a:spcBef>
                <a:spcPts val="2600"/>
              </a:spcBef>
              <a:defRPr sz="3666">
                <a:latin typeface="ヒラギノ角ゴシック W6"/>
                <a:ea typeface="ヒラギノ角ゴシック W6"/>
                <a:cs typeface="ヒラギノ角ゴシック W6"/>
                <a:sym typeface="ヒラギノ角ゴシック W6"/>
              </a:defRPr>
            </a:pPr>
            <a:r>
              <a:t>長男としてしっかりした子に</a:t>
            </a:r>
            <a:br/>
            <a:r>
              <a:t>育てないといけないという</a:t>
            </a:r>
            <a:br/>
            <a:r>
              <a:t>思いで子育てする</a:t>
            </a:r>
          </a:p>
        </p:txBody>
      </p:sp>
      <p:sp>
        <p:nvSpPr>
          <p:cNvPr id="240" name="ねばならない"/>
          <p:cNvSpPr txBox="1"/>
          <p:nvPr>
            <p:ph type="title"/>
          </p:nvPr>
        </p:nvSpPr>
        <p:spPr>
          <a:xfrm>
            <a:off x="2266306" y="815109"/>
            <a:ext cx="4098191" cy="872781"/>
          </a:xfrm>
          <a:prstGeom prst="rect">
            <a:avLst/>
          </a:prstGeom>
        </p:spPr>
        <p:txBody>
          <a:bodyPr/>
          <a:lstStyle>
            <a:lvl1pPr algn="ctr">
              <a:lnSpc>
                <a:spcPct val="100000"/>
              </a:lnSpc>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b="1" spc="0" sz="5251">
                <a:solidFill>
                  <a:schemeClr val="accent4">
                    <a:hueOff val="-297102"/>
                    <a:satOff val="16978"/>
                    <a:lumOff val="-20883"/>
                  </a:schemeClr>
                </a:solidFill>
                <a:latin typeface="Helvetica"/>
                <a:ea typeface="Helvetica"/>
                <a:cs typeface="Helvetica"/>
                <a:sym typeface="Helvetica"/>
              </a:defRPr>
            </a:lvl1pPr>
          </a:lstStyle>
          <a:p>
            <a:pPr defTabSz="914400"/>
            <a:r>
              <a:t>ねばならない</a:t>
            </a:r>
          </a:p>
        </p:txBody>
      </p:sp>
      <p:sp>
        <p:nvSpPr>
          <p:cNvPr id="241" name="四角形"/>
          <p:cNvSpPr/>
          <p:nvPr/>
        </p:nvSpPr>
        <p:spPr>
          <a:xfrm>
            <a:off x="1535999" y="5409251"/>
            <a:ext cx="9932802" cy="3791975"/>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42" name="子どもに対して…"/>
          <p:cNvSpPr txBox="1"/>
          <p:nvPr/>
        </p:nvSpPr>
        <p:spPr>
          <a:xfrm>
            <a:off x="1944704" y="5743227"/>
            <a:ext cx="9115392" cy="2880061"/>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91440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4080">
                <a:solidFill>
                  <a:srgbClr val="FFFFFF"/>
                </a:solidFill>
                <a:latin typeface="Helvetica"/>
                <a:ea typeface="Helvetica"/>
                <a:cs typeface="Helvetica"/>
                <a:sym typeface="Helvetica"/>
              </a:defRPr>
            </a:pPr>
            <a:r>
              <a:rPr b="1"/>
              <a:t>子どもに対して</a:t>
            </a:r>
            <a:endParaRPr b="1"/>
          </a:p>
          <a:p>
            <a:pPr defTabSz="91440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4080">
                <a:solidFill>
                  <a:srgbClr val="FFFFFF"/>
                </a:solidFill>
                <a:latin typeface="Helvetica"/>
                <a:ea typeface="Helvetica"/>
                <a:cs typeface="Helvetica"/>
                <a:sym typeface="Helvetica"/>
              </a:defRPr>
            </a:pPr>
            <a:r>
              <a:rPr b="1"/>
              <a:t>衝動的な言動をしたことを</a:t>
            </a:r>
            <a:endParaRPr b="1"/>
          </a:p>
          <a:p>
            <a:pPr defTabSz="91440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4080">
                <a:solidFill>
                  <a:srgbClr val="FFFFFF"/>
                </a:solidFill>
                <a:latin typeface="Helvetica"/>
                <a:ea typeface="Helvetica"/>
                <a:cs typeface="Helvetica"/>
                <a:sym typeface="Helvetica"/>
              </a:defRPr>
            </a:pPr>
            <a:r>
              <a:rPr b="1"/>
              <a:t>しつけと言ったり</a:t>
            </a:r>
            <a:endParaRPr b="1"/>
          </a:p>
          <a:p>
            <a:pPr defTabSz="914400">
              <a:spcBef>
                <a:spcPts val="0"/>
              </a:spcBef>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4080">
                <a:solidFill>
                  <a:srgbClr val="FFFFFF"/>
                </a:solidFill>
                <a:latin typeface="Helvetica"/>
                <a:ea typeface="Helvetica"/>
                <a:cs typeface="Helvetica"/>
                <a:sym typeface="Helvetica"/>
              </a:defRPr>
            </a:pPr>
            <a:r>
              <a:rPr b="1"/>
              <a:t>あなたのためにと言う</a:t>
            </a:r>
          </a:p>
        </p:txBody>
      </p:sp>
      <p:sp>
        <p:nvSpPr>
          <p:cNvPr id="243" name="矢印"/>
          <p:cNvSpPr/>
          <p:nvPr/>
        </p:nvSpPr>
        <p:spPr>
          <a:xfrm rot="5366946">
            <a:off x="6019222" y="4036879"/>
            <a:ext cx="967365" cy="1294422"/>
          </a:xfrm>
          <a:prstGeom prst="rightArrow">
            <a:avLst>
              <a:gd name="adj1" fmla="val 32374"/>
              <a:gd name="adj2" fmla="val 55422"/>
            </a:avLst>
          </a:prstGeom>
          <a:blipFill>
            <a:blip r:embed="rId3"/>
          </a:blip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44" name="1"/>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1</a:t>
            </a:r>
          </a:p>
        </p:txBody>
      </p:sp>
      <p:sp>
        <p:nvSpPr>
          <p:cNvPr id="245" name="責任転嫁"/>
          <p:cNvSpPr txBox="1"/>
          <p:nvPr/>
        </p:nvSpPr>
        <p:spPr>
          <a:xfrm>
            <a:off x="6464163" y="748871"/>
            <a:ext cx="3958049" cy="742342"/>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03200" algn="l"/>
                <a:tab pos="419100" algn="l"/>
                <a:tab pos="635000" algn="l"/>
                <a:tab pos="850900" algn="l"/>
                <a:tab pos="1066800" algn="l"/>
                <a:tab pos="1270000" algn="l"/>
                <a:tab pos="1485900" algn="l"/>
                <a:tab pos="1701800" algn="l"/>
                <a:tab pos="1917700" algn="l"/>
                <a:tab pos="2133600" algn="l"/>
                <a:tab pos="2336800" algn="l"/>
                <a:tab pos="2552700" algn="l"/>
              </a:tabLst>
              <a:defRPr b="1" sz="5340">
                <a:solidFill>
                  <a:schemeClr val="accent5">
                    <a:satOff val="-6299"/>
                    <a:lumOff val="-32309"/>
                  </a:schemeClr>
                </a:solidFill>
                <a:latin typeface="Helvetica"/>
                <a:ea typeface="Helvetica"/>
                <a:cs typeface="Helvetica"/>
                <a:sym typeface="Helvetica"/>
              </a:defRPr>
            </a:lvl1pPr>
          </a:lstStyle>
          <a:p>
            <a:pPr defTabSz="914400"/>
            <a:r>
              <a:t>責任転嫁</a:t>
            </a:r>
          </a:p>
        </p:txBody>
      </p:sp>
      <p:sp>
        <p:nvSpPr>
          <p:cNvPr id="246" name="子育て編"/>
          <p:cNvSpPr txBox="1"/>
          <p:nvPr/>
        </p:nvSpPr>
        <p:spPr>
          <a:xfrm>
            <a:off x="10837195" y="122999"/>
            <a:ext cx="2027302" cy="333588"/>
          </a:xfrm>
          <a:prstGeom prst="rect">
            <a:avLst/>
          </a:prstGeom>
          <a:solidFill>
            <a:schemeClr val="accent6">
              <a:hueOff val="-107063"/>
              <a:satOff val="-8917"/>
              <a:lumOff val="-18413"/>
            </a:schemeClr>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2200">
                <a:solidFill>
                  <a:srgbClr val="FFFFFF"/>
                </a:solidFill>
                <a:latin typeface="Graphik Light"/>
                <a:ea typeface="Graphik Light"/>
                <a:cs typeface="Graphik Light"/>
                <a:sym typeface="Graphik Light"/>
              </a:defRPr>
            </a:lvl1pPr>
          </a:lstStyle>
          <a:p>
            <a:pPr/>
            <a:r>
              <a:t>子育て編</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8" name="どうせこの人に言っても…"/>
          <p:cNvSpPr txBox="1"/>
          <p:nvPr>
            <p:ph type="body" idx="21"/>
          </p:nvPr>
        </p:nvSpPr>
        <p:spPr>
          <a:xfrm>
            <a:off x="2027502" y="1894931"/>
            <a:ext cx="9115392" cy="3085762"/>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どうせこの人に言っても</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無理やし…・・</a:t>
            </a:r>
            <a:br/>
            <a:r>
              <a:t>言ったって変わらんし</a:t>
            </a:r>
          </a:p>
        </p:txBody>
      </p:sp>
      <p:sp>
        <p:nvSpPr>
          <p:cNvPr id="249" name="勝手な思い込み"/>
          <p:cNvSpPr txBox="1"/>
          <p:nvPr>
            <p:ph type="title"/>
          </p:nvPr>
        </p:nvSpPr>
        <p:spPr>
          <a:xfrm>
            <a:off x="1835756" y="733330"/>
            <a:ext cx="4910420" cy="872781"/>
          </a:xfrm>
          <a:prstGeom prst="rect">
            <a:avLst/>
          </a:prstGeom>
        </p:spPr>
        <p:txBody>
          <a:bodyPr/>
          <a:lstStyle>
            <a:lvl1pPr algn="ctr">
              <a:lnSpc>
                <a:spcPct val="100000"/>
              </a:lnSpc>
              <a:tabLst>
                <a:tab pos="215900" algn="l"/>
                <a:tab pos="431800" algn="l"/>
                <a:tab pos="647700" algn="l"/>
                <a:tab pos="863600" algn="l"/>
                <a:tab pos="1079500" algn="l"/>
                <a:tab pos="1295400" algn="l"/>
                <a:tab pos="1511300" algn="l"/>
                <a:tab pos="1727200" algn="l"/>
                <a:tab pos="1943100" algn="l"/>
                <a:tab pos="2159000" algn="l"/>
                <a:tab pos="2374900" algn="l"/>
                <a:tab pos="2590800" algn="l"/>
              </a:tabLst>
              <a:defRPr b="1" spc="0" sz="5429">
                <a:solidFill>
                  <a:schemeClr val="accent4">
                    <a:hueOff val="-297102"/>
                    <a:satOff val="16978"/>
                    <a:lumOff val="-20883"/>
                  </a:schemeClr>
                </a:solidFill>
                <a:latin typeface="Helvetica"/>
                <a:ea typeface="Helvetica"/>
                <a:cs typeface="Helvetica"/>
                <a:sym typeface="Helvetica"/>
              </a:defRPr>
            </a:lvl1pPr>
          </a:lstStyle>
          <a:p>
            <a:pPr defTabSz="914400"/>
            <a:r>
              <a:t>勝手な思い込み</a:t>
            </a:r>
          </a:p>
        </p:txBody>
      </p:sp>
      <p:sp>
        <p:nvSpPr>
          <p:cNvPr id="250" name="四角形"/>
          <p:cNvSpPr/>
          <p:nvPr/>
        </p:nvSpPr>
        <p:spPr>
          <a:xfrm>
            <a:off x="1535999" y="5409251"/>
            <a:ext cx="9932802" cy="3791975"/>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51" name="相手に言いたいことを言わずに我慢して しまいには相手のせいにする"/>
          <p:cNvSpPr txBox="1"/>
          <p:nvPr/>
        </p:nvSpPr>
        <p:spPr>
          <a:xfrm>
            <a:off x="1944704" y="5743227"/>
            <a:ext cx="9115392" cy="2880061"/>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相手に言いたいことを言わずに我慢して</a:t>
            </a:r>
            <a:br>
              <a:rPr b="1"/>
            </a:br>
            <a:r>
              <a:rPr b="1"/>
              <a:t>しまいには相手のせいにする</a:t>
            </a:r>
          </a:p>
        </p:txBody>
      </p:sp>
      <p:sp>
        <p:nvSpPr>
          <p:cNvPr id="252" name="矢印"/>
          <p:cNvSpPr/>
          <p:nvPr/>
        </p:nvSpPr>
        <p:spPr>
          <a:xfrm rot="5366946">
            <a:off x="6019222" y="4326672"/>
            <a:ext cx="967365" cy="1294422"/>
          </a:xfrm>
          <a:prstGeom prst="rightArrow">
            <a:avLst>
              <a:gd name="adj1" fmla="val 32374"/>
              <a:gd name="adj2" fmla="val 55422"/>
            </a:avLst>
          </a:prstGeom>
          <a:blipFill>
            <a:blip r:embed="rId3"/>
          </a:blip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53" name="2"/>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2</a:t>
            </a:r>
          </a:p>
        </p:txBody>
      </p:sp>
      <p:sp>
        <p:nvSpPr>
          <p:cNvPr id="254" name="責任転嫁"/>
          <p:cNvSpPr txBox="1"/>
          <p:nvPr/>
        </p:nvSpPr>
        <p:spPr>
          <a:xfrm>
            <a:off x="6762236" y="724032"/>
            <a:ext cx="3958049" cy="7423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03200" algn="l"/>
                <a:tab pos="419100" algn="l"/>
                <a:tab pos="635000" algn="l"/>
                <a:tab pos="850900" algn="l"/>
                <a:tab pos="1066800" algn="l"/>
                <a:tab pos="1270000" algn="l"/>
                <a:tab pos="1485900" algn="l"/>
                <a:tab pos="1701800" algn="l"/>
                <a:tab pos="1917700" algn="l"/>
                <a:tab pos="2133600" algn="l"/>
                <a:tab pos="2336800" algn="l"/>
                <a:tab pos="2552700" algn="l"/>
              </a:tabLst>
              <a:defRPr b="1" sz="5340">
                <a:solidFill>
                  <a:schemeClr val="accent5">
                    <a:satOff val="-6299"/>
                    <a:lumOff val="-32309"/>
                  </a:schemeClr>
                </a:solidFill>
                <a:latin typeface="Helvetica"/>
                <a:ea typeface="Helvetica"/>
                <a:cs typeface="Helvetica"/>
                <a:sym typeface="Helvetica"/>
              </a:defRPr>
            </a:lvl1pPr>
          </a:lstStyle>
          <a:p>
            <a:pPr defTabSz="914400"/>
            <a:r>
              <a:t>責任転嫁</a:t>
            </a:r>
          </a:p>
        </p:txBody>
      </p:sp>
      <p:sp>
        <p:nvSpPr>
          <p:cNvPr id="255" name="子育て編"/>
          <p:cNvSpPr txBox="1"/>
          <p:nvPr/>
        </p:nvSpPr>
        <p:spPr>
          <a:xfrm>
            <a:off x="10837195" y="122999"/>
            <a:ext cx="2027302" cy="333588"/>
          </a:xfrm>
          <a:prstGeom prst="rect">
            <a:avLst/>
          </a:prstGeom>
          <a:solidFill>
            <a:schemeClr val="accent6">
              <a:hueOff val="-107063"/>
              <a:satOff val="-8917"/>
              <a:lumOff val="-18413"/>
            </a:schemeClr>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2200">
                <a:solidFill>
                  <a:srgbClr val="FFFFFF"/>
                </a:solidFill>
                <a:latin typeface="Graphik Light"/>
                <a:ea typeface="Graphik Light"/>
                <a:cs typeface="Graphik Light"/>
                <a:sym typeface="Graphik Light"/>
              </a:defRPr>
            </a:lvl1pPr>
          </a:lstStyle>
          <a:p>
            <a:pPr/>
            <a:r>
              <a:t>子育て編</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7" name="子どもや家族のことを優先して…"/>
          <p:cNvSpPr txBox="1"/>
          <p:nvPr>
            <p:ph type="body" idx="21"/>
          </p:nvPr>
        </p:nvSpPr>
        <p:spPr>
          <a:xfrm>
            <a:off x="2027503" y="2424838"/>
            <a:ext cx="9115391" cy="1777687"/>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子どもや家族のことを優先して</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自分の気持ちは後回し</a:t>
            </a:r>
          </a:p>
        </p:txBody>
      </p:sp>
      <p:sp>
        <p:nvSpPr>
          <p:cNvPr id="258" name="他人優先"/>
          <p:cNvSpPr txBox="1"/>
          <p:nvPr>
            <p:ph type="title"/>
          </p:nvPr>
        </p:nvSpPr>
        <p:spPr>
          <a:xfrm>
            <a:off x="1835756" y="733330"/>
            <a:ext cx="4910420" cy="872781"/>
          </a:xfrm>
          <a:prstGeom prst="rect">
            <a:avLst/>
          </a:prstGeom>
        </p:spPr>
        <p:txBody>
          <a:bodyPr/>
          <a:lstStyle>
            <a:lvl1pPr algn="ctr">
              <a:lnSpc>
                <a:spcPct val="100000"/>
              </a:lnSpc>
              <a:tabLst>
                <a:tab pos="254000" algn="l"/>
                <a:tab pos="508000" algn="l"/>
                <a:tab pos="774700" algn="l"/>
                <a:tab pos="1028700" algn="l"/>
                <a:tab pos="1295400" algn="l"/>
                <a:tab pos="1549400" algn="l"/>
                <a:tab pos="1816100" algn="l"/>
                <a:tab pos="2070100" algn="l"/>
                <a:tab pos="2324100" algn="l"/>
                <a:tab pos="2590800" algn="l"/>
                <a:tab pos="2844800" algn="l"/>
                <a:tab pos="3111500" algn="l"/>
              </a:tabLst>
              <a:defRPr b="1" spc="0" sz="6497">
                <a:solidFill>
                  <a:schemeClr val="accent4">
                    <a:hueOff val="-297102"/>
                    <a:satOff val="16978"/>
                    <a:lumOff val="-20883"/>
                  </a:schemeClr>
                </a:solidFill>
                <a:latin typeface="Helvetica"/>
                <a:ea typeface="Helvetica"/>
                <a:cs typeface="Helvetica"/>
                <a:sym typeface="Helvetica"/>
              </a:defRPr>
            </a:lvl1pPr>
          </a:lstStyle>
          <a:p>
            <a:pPr defTabSz="914400"/>
            <a:r>
              <a:t>他人優先</a:t>
            </a:r>
          </a:p>
        </p:txBody>
      </p:sp>
      <p:sp>
        <p:nvSpPr>
          <p:cNvPr id="259" name="四角形"/>
          <p:cNvSpPr/>
          <p:nvPr/>
        </p:nvSpPr>
        <p:spPr>
          <a:xfrm>
            <a:off x="1535999" y="5678636"/>
            <a:ext cx="9932802" cy="3522590"/>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60" name="何かや誰かのために行動することに価値を置いてしまい…"/>
          <p:cNvSpPr txBox="1"/>
          <p:nvPr/>
        </p:nvSpPr>
        <p:spPr>
          <a:xfrm>
            <a:off x="1944704" y="6170776"/>
            <a:ext cx="9115392" cy="2880061"/>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何かや誰かのために行動することに価値を置いてしまい</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自分を無価値と思い込む</a:t>
            </a:r>
          </a:p>
        </p:txBody>
      </p:sp>
      <p:sp>
        <p:nvSpPr>
          <p:cNvPr id="261" name="矢印"/>
          <p:cNvSpPr/>
          <p:nvPr/>
        </p:nvSpPr>
        <p:spPr>
          <a:xfrm rot="5366946">
            <a:off x="6019222" y="4230596"/>
            <a:ext cx="967365" cy="1294422"/>
          </a:xfrm>
          <a:prstGeom prst="rightArrow">
            <a:avLst>
              <a:gd name="adj1" fmla="val 32374"/>
              <a:gd name="adj2" fmla="val 55422"/>
            </a:avLst>
          </a:prstGeom>
          <a:blipFill>
            <a:blip r:embed="rId3"/>
          </a:blip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62" name="３"/>
          <p:cNvSpPr txBox="1"/>
          <p:nvPr/>
        </p:nvSpPr>
        <p:spPr>
          <a:xfrm>
            <a:off x="392588" y="375064"/>
            <a:ext cx="663788"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３</a:t>
            </a:r>
          </a:p>
        </p:txBody>
      </p:sp>
      <p:sp>
        <p:nvSpPr>
          <p:cNvPr id="263" name="自己否定"/>
          <p:cNvSpPr txBox="1"/>
          <p:nvPr/>
        </p:nvSpPr>
        <p:spPr>
          <a:xfrm>
            <a:off x="6762236" y="873188"/>
            <a:ext cx="3958049" cy="742342"/>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03200" algn="l"/>
                <a:tab pos="419100" algn="l"/>
                <a:tab pos="635000" algn="l"/>
                <a:tab pos="850900" algn="l"/>
                <a:tab pos="1066800" algn="l"/>
                <a:tab pos="1270000" algn="l"/>
                <a:tab pos="1485900" algn="l"/>
                <a:tab pos="1701800" algn="l"/>
                <a:tab pos="1917700" algn="l"/>
                <a:tab pos="2133600" algn="l"/>
                <a:tab pos="2336800" algn="l"/>
                <a:tab pos="2552700" algn="l"/>
              </a:tabLst>
              <a:defRPr b="1" sz="5340">
                <a:solidFill>
                  <a:schemeClr val="accent5">
                    <a:satOff val="-6299"/>
                    <a:lumOff val="-32309"/>
                  </a:schemeClr>
                </a:solidFill>
                <a:latin typeface="Helvetica"/>
                <a:ea typeface="Helvetica"/>
                <a:cs typeface="Helvetica"/>
                <a:sym typeface="Helvetica"/>
              </a:defRPr>
            </a:lvl1pPr>
          </a:lstStyle>
          <a:p>
            <a:pPr defTabSz="914400"/>
            <a:r>
              <a:t>自己否定</a:t>
            </a:r>
          </a:p>
        </p:txBody>
      </p:sp>
      <p:sp>
        <p:nvSpPr>
          <p:cNvPr id="264" name="子育て編"/>
          <p:cNvSpPr txBox="1"/>
          <p:nvPr/>
        </p:nvSpPr>
        <p:spPr>
          <a:xfrm>
            <a:off x="10837195" y="122999"/>
            <a:ext cx="2027302" cy="333588"/>
          </a:xfrm>
          <a:prstGeom prst="rect">
            <a:avLst/>
          </a:prstGeom>
          <a:solidFill>
            <a:schemeClr val="accent6">
              <a:hueOff val="-107063"/>
              <a:satOff val="-8917"/>
              <a:lumOff val="-18413"/>
            </a:schemeClr>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2200">
                <a:solidFill>
                  <a:srgbClr val="FFFFFF"/>
                </a:solidFill>
                <a:latin typeface="Graphik Light"/>
                <a:ea typeface="Graphik Light"/>
                <a:cs typeface="Graphik Light"/>
                <a:sym typeface="Graphik Light"/>
              </a:defRPr>
            </a:lvl1pPr>
          </a:lstStyle>
          <a:p>
            <a:pPr/>
            <a:r>
              <a:t>子育て編</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6" name="子育てに協力してくれない…"/>
          <p:cNvSpPr txBox="1"/>
          <p:nvPr>
            <p:ph type="body" idx="21"/>
          </p:nvPr>
        </p:nvSpPr>
        <p:spPr>
          <a:xfrm>
            <a:off x="2068902" y="2661465"/>
            <a:ext cx="9115391" cy="1777687"/>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子育てに協力してくれない</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latin typeface="Helvetica"/>
                <a:ea typeface="Helvetica"/>
                <a:cs typeface="Helvetica"/>
                <a:sym typeface="Helvetica"/>
              </a:defRPr>
            </a:pPr>
            <a:r>
              <a:t>相手に対して不信感を抱く</a:t>
            </a:r>
          </a:p>
        </p:txBody>
      </p:sp>
      <p:sp>
        <p:nvSpPr>
          <p:cNvPr id="267" name="他人目線"/>
          <p:cNvSpPr txBox="1"/>
          <p:nvPr>
            <p:ph type="title"/>
          </p:nvPr>
        </p:nvSpPr>
        <p:spPr>
          <a:xfrm>
            <a:off x="1835756" y="733330"/>
            <a:ext cx="3572393" cy="634960"/>
          </a:xfrm>
          <a:prstGeom prst="rect">
            <a:avLst/>
          </a:prstGeom>
        </p:spPr>
        <p:txBody>
          <a:bodyPr/>
          <a:lstStyle>
            <a:lvl1pPr algn="ctr">
              <a:lnSpc>
                <a:spcPct val="100000"/>
              </a:lnSpc>
              <a:tabLst>
                <a:tab pos="177800" algn="l"/>
                <a:tab pos="355600" algn="l"/>
                <a:tab pos="533400" algn="l"/>
                <a:tab pos="723900" algn="l"/>
                <a:tab pos="901700" algn="l"/>
                <a:tab pos="1079500" algn="l"/>
                <a:tab pos="1257300" algn="l"/>
                <a:tab pos="1447800" algn="l"/>
                <a:tab pos="1625600" algn="l"/>
                <a:tab pos="1803400" algn="l"/>
                <a:tab pos="1993900" algn="l"/>
                <a:tab pos="2171700" algn="l"/>
              </a:tabLst>
              <a:defRPr b="1" spc="0" sz="4539">
                <a:solidFill>
                  <a:schemeClr val="accent4">
                    <a:hueOff val="-297102"/>
                    <a:satOff val="16978"/>
                    <a:lumOff val="-20883"/>
                  </a:schemeClr>
                </a:solidFill>
                <a:latin typeface="Helvetica"/>
                <a:ea typeface="Helvetica"/>
                <a:cs typeface="Helvetica"/>
                <a:sym typeface="Helvetica"/>
              </a:defRPr>
            </a:lvl1pPr>
          </a:lstStyle>
          <a:p>
            <a:pPr defTabSz="914400"/>
            <a:r>
              <a:t>他人目線</a:t>
            </a:r>
          </a:p>
        </p:txBody>
      </p:sp>
      <p:sp>
        <p:nvSpPr>
          <p:cNvPr id="268" name="四角形"/>
          <p:cNvSpPr/>
          <p:nvPr/>
        </p:nvSpPr>
        <p:spPr>
          <a:xfrm>
            <a:off x="1535999" y="5678636"/>
            <a:ext cx="9932802" cy="3522590"/>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69" name="言わんでもやって欲しい…"/>
          <p:cNvSpPr txBox="1"/>
          <p:nvPr/>
        </p:nvSpPr>
        <p:spPr>
          <a:xfrm>
            <a:off x="1944704" y="6170776"/>
            <a:ext cx="9115392" cy="2880061"/>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FFFFFF"/>
                </a:solidFill>
                <a:latin typeface="Helvetica"/>
                <a:ea typeface="Helvetica"/>
                <a:cs typeface="Helvetica"/>
                <a:sym typeface="Helvetica"/>
              </a:defRPr>
            </a:pPr>
            <a:r>
              <a:rPr b="1"/>
              <a:t>言わんでもやって欲しい</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FFFFFF"/>
                </a:solidFill>
                <a:latin typeface="Helvetica"/>
                <a:ea typeface="Helvetica"/>
                <a:cs typeface="Helvetica"/>
                <a:sym typeface="Helvetica"/>
              </a:defRPr>
            </a:pPr>
            <a:r>
              <a:rPr b="1"/>
              <a:t>気にかけて欲しいめて欲しい</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FFFFFF"/>
                </a:solidFill>
                <a:latin typeface="Helvetica"/>
                <a:ea typeface="Helvetica"/>
                <a:cs typeface="Helvetica"/>
                <a:sym typeface="Helvetica"/>
              </a:defRPr>
            </a:pPr>
            <a:r>
              <a:rPr b="1"/>
              <a:t>その気持ちに気付かず</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FFFFFF"/>
                </a:solidFill>
                <a:latin typeface="Helvetica"/>
                <a:ea typeface="Helvetica"/>
                <a:cs typeface="Helvetica"/>
                <a:sym typeface="Helvetica"/>
              </a:defRPr>
            </a:pPr>
            <a:r>
              <a:rPr b="1"/>
              <a:t>相手のせいにしている</a:t>
            </a:r>
          </a:p>
        </p:txBody>
      </p:sp>
      <p:sp>
        <p:nvSpPr>
          <p:cNvPr id="270" name="矢印"/>
          <p:cNvSpPr/>
          <p:nvPr/>
        </p:nvSpPr>
        <p:spPr>
          <a:xfrm rot="5366946">
            <a:off x="6019222" y="4230596"/>
            <a:ext cx="967365" cy="1294422"/>
          </a:xfrm>
          <a:prstGeom prst="rightArrow">
            <a:avLst>
              <a:gd name="adj1" fmla="val 32374"/>
              <a:gd name="adj2" fmla="val 55422"/>
            </a:avLst>
          </a:prstGeom>
          <a:blipFill>
            <a:blip r:embed="rId3"/>
          </a:blip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71" name="4"/>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4</a:t>
            </a:r>
          </a:p>
        </p:txBody>
      </p:sp>
      <p:sp>
        <p:nvSpPr>
          <p:cNvPr id="272" name="承認欲"/>
          <p:cNvSpPr txBox="1"/>
          <p:nvPr/>
        </p:nvSpPr>
        <p:spPr>
          <a:xfrm>
            <a:off x="6563521" y="679639"/>
            <a:ext cx="3958049" cy="742342"/>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03200" algn="l"/>
                <a:tab pos="419100" algn="l"/>
                <a:tab pos="635000" algn="l"/>
                <a:tab pos="850900" algn="l"/>
                <a:tab pos="1066800" algn="l"/>
                <a:tab pos="1270000" algn="l"/>
                <a:tab pos="1485900" algn="l"/>
                <a:tab pos="1701800" algn="l"/>
                <a:tab pos="1917700" algn="l"/>
                <a:tab pos="2133600" algn="l"/>
                <a:tab pos="2336800" algn="l"/>
                <a:tab pos="2552700" algn="l"/>
              </a:tabLst>
              <a:defRPr b="1" sz="5340">
                <a:solidFill>
                  <a:schemeClr val="accent5">
                    <a:satOff val="-6299"/>
                    <a:lumOff val="-32309"/>
                  </a:schemeClr>
                </a:solidFill>
                <a:latin typeface="Helvetica"/>
                <a:ea typeface="Helvetica"/>
                <a:cs typeface="Helvetica"/>
                <a:sym typeface="Helvetica"/>
              </a:defRPr>
            </a:lvl1pPr>
          </a:lstStyle>
          <a:p>
            <a:pPr defTabSz="914400"/>
            <a:r>
              <a:t>承認欲</a:t>
            </a:r>
          </a:p>
        </p:txBody>
      </p:sp>
      <p:sp>
        <p:nvSpPr>
          <p:cNvPr id="273" name="子育て編"/>
          <p:cNvSpPr txBox="1"/>
          <p:nvPr/>
        </p:nvSpPr>
        <p:spPr>
          <a:xfrm>
            <a:off x="10837195" y="122999"/>
            <a:ext cx="2027302" cy="333588"/>
          </a:xfrm>
          <a:prstGeom prst="rect">
            <a:avLst/>
          </a:prstGeom>
          <a:solidFill>
            <a:schemeClr val="accent6">
              <a:hueOff val="-107063"/>
              <a:satOff val="-8917"/>
              <a:lumOff val="-18413"/>
            </a:schemeClr>
          </a:solidFill>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2200">
                <a:solidFill>
                  <a:srgbClr val="FFFFFF"/>
                </a:solidFill>
                <a:latin typeface="Graphik Light"/>
                <a:ea typeface="Graphik Light"/>
                <a:cs typeface="Graphik Light"/>
                <a:sym typeface="Graphik Light"/>
              </a:defRPr>
            </a:lvl1pPr>
          </a:lstStyle>
          <a:p>
            <a:pPr/>
            <a:r>
              <a:t>子育て編</a:t>
            </a:r>
          </a:p>
        </p:txBody>
      </p:sp>
      <p:sp>
        <p:nvSpPr>
          <p:cNvPr id="274" name="責任転嫁"/>
          <p:cNvSpPr txBox="1"/>
          <p:nvPr/>
        </p:nvSpPr>
        <p:spPr>
          <a:xfrm>
            <a:off x="7598495" y="1492889"/>
            <a:ext cx="3958050" cy="7423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03200" algn="l"/>
                <a:tab pos="419100" algn="l"/>
                <a:tab pos="635000" algn="l"/>
                <a:tab pos="850900" algn="l"/>
                <a:tab pos="1066800" algn="l"/>
                <a:tab pos="1270000" algn="l"/>
                <a:tab pos="1485900" algn="l"/>
                <a:tab pos="1701800" algn="l"/>
                <a:tab pos="1917700" algn="l"/>
                <a:tab pos="2133600" algn="l"/>
                <a:tab pos="2336800" algn="l"/>
                <a:tab pos="2552700" algn="l"/>
              </a:tabLst>
              <a:defRPr b="1" sz="5340">
                <a:solidFill>
                  <a:schemeClr val="accent5">
                    <a:satOff val="-6299"/>
                    <a:lumOff val="-32309"/>
                  </a:schemeClr>
                </a:solidFill>
                <a:latin typeface="Helvetica"/>
                <a:ea typeface="Helvetica"/>
                <a:cs typeface="Helvetica"/>
                <a:sym typeface="Helvetica"/>
              </a:defRPr>
            </a:lvl1pPr>
          </a:lstStyle>
          <a:p>
            <a:pPr defTabSz="914400"/>
            <a:r>
              <a:t>責任転嫁</a:t>
            </a:r>
          </a:p>
        </p:txBody>
      </p:sp>
      <p:sp>
        <p:nvSpPr>
          <p:cNvPr id="275" name="守りに入る"/>
          <p:cNvSpPr txBox="1"/>
          <p:nvPr/>
        </p:nvSpPr>
        <p:spPr>
          <a:xfrm>
            <a:off x="2332544" y="1470232"/>
            <a:ext cx="3572393" cy="63495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77800" algn="l"/>
                <a:tab pos="355600" algn="l"/>
                <a:tab pos="533400" algn="l"/>
                <a:tab pos="723900" algn="l"/>
                <a:tab pos="901700" algn="l"/>
                <a:tab pos="1079500" algn="l"/>
                <a:tab pos="1257300" algn="l"/>
                <a:tab pos="1447800" algn="l"/>
                <a:tab pos="1625600" algn="l"/>
                <a:tab pos="1803400" algn="l"/>
                <a:tab pos="1993900" algn="l"/>
                <a:tab pos="2171700" algn="l"/>
              </a:tabLst>
              <a:defRPr b="1" sz="4539">
                <a:solidFill>
                  <a:schemeClr val="accent4">
                    <a:hueOff val="-297102"/>
                    <a:satOff val="16978"/>
                    <a:lumOff val="-20883"/>
                  </a:schemeClr>
                </a:solidFill>
                <a:latin typeface="Helvetica"/>
                <a:ea typeface="Helvetica"/>
                <a:cs typeface="Helvetica"/>
                <a:sym typeface="Helvetica"/>
              </a:defRPr>
            </a:lvl1pPr>
          </a:lstStyle>
          <a:p>
            <a:pPr defTabSz="914400"/>
            <a:r>
              <a:t>守りに入る</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いい加減な人に見られたくないから ちゃんとしなきゃで行動する"/>
          <p:cNvSpPr txBox="1"/>
          <p:nvPr>
            <p:ph type="body" idx="21"/>
          </p:nvPr>
        </p:nvSpPr>
        <p:spPr>
          <a:xfrm>
            <a:off x="2027502" y="2278949"/>
            <a:ext cx="9115391" cy="1876297"/>
          </a:xfrm>
          <a:prstGeom prst="rect">
            <a:avLst/>
          </a:prstGeom>
          <a:extLst>
            <a:ext uri="{C572A759-6A51-4108-AA02-DFA0A04FC94B}">
              <ma14:wrappingTextBoxFlag xmlns:ma14="http://schemas.microsoft.com/office/mac/drawingml/2011/main" val="1"/>
            </a:ext>
          </a:extLst>
        </p:spPr>
        <p:txBody>
          <a:bodyPr/>
          <a:lstStyle/>
          <a:p>
            <a:pPr algn="ctr" defTabSz="237698">
              <a:spcBef>
                <a:spcPts val="3100"/>
              </a:spcBef>
              <a:defRPr sz="4418">
                <a:latin typeface="ヒラギノ角ゴシック W6"/>
                <a:ea typeface="ヒラギノ角ゴシック W6"/>
                <a:cs typeface="ヒラギノ角ゴシック W6"/>
                <a:sym typeface="ヒラギノ角ゴシック W6"/>
              </a:defRPr>
            </a:pPr>
            <a:r>
              <a:t>いい加減な人に見られたくないから</a:t>
            </a:r>
            <a:br/>
            <a:r>
              <a:t>ちゃんとしなきゃで行動する</a:t>
            </a:r>
          </a:p>
        </p:txBody>
      </p:sp>
      <p:sp>
        <p:nvSpPr>
          <p:cNvPr id="278" name="他人目線"/>
          <p:cNvSpPr txBox="1"/>
          <p:nvPr>
            <p:ph type="title"/>
          </p:nvPr>
        </p:nvSpPr>
        <p:spPr>
          <a:xfrm>
            <a:off x="643466" y="740591"/>
            <a:ext cx="11717868" cy="1478629"/>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8500">
                <a:solidFill>
                  <a:schemeClr val="accent4">
                    <a:hueOff val="-297102"/>
                    <a:satOff val="16978"/>
                    <a:lumOff val="-20883"/>
                  </a:schemeClr>
                </a:solidFill>
                <a:latin typeface="Helvetica"/>
                <a:ea typeface="Helvetica"/>
                <a:cs typeface="Helvetica"/>
                <a:sym typeface="Helvetica"/>
              </a:defRPr>
            </a:lvl1pPr>
          </a:lstStyle>
          <a:p>
            <a:pPr/>
            <a:r>
              <a:t>他人目線</a:t>
            </a:r>
          </a:p>
        </p:txBody>
      </p:sp>
      <p:sp>
        <p:nvSpPr>
          <p:cNvPr id="279" name="四角形"/>
          <p:cNvSpPr/>
          <p:nvPr/>
        </p:nvSpPr>
        <p:spPr>
          <a:xfrm>
            <a:off x="2177586" y="5409251"/>
            <a:ext cx="8649628" cy="3286390"/>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80" name="常に人の目を気にして 疲れてしまい 病気になる"/>
          <p:cNvSpPr txBox="1"/>
          <p:nvPr/>
        </p:nvSpPr>
        <p:spPr>
          <a:xfrm>
            <a:off x="1944704" y="5859144"/>
            <a:ext cx="9115392" cy="2386604"/>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235170">
              <a:spcBef>
                <a:spcPts val="3100"/>
              </a:spcBef>
              <a:defRPr sz="4557">
                <a:solidFill>
                  <a:srgbClr val="FFFFFF"/>
                </a:solidFill>
              </a:defRPr>
            </a:pPr>
            <a:r>
              <a:t>常に人の目を気にして</a:t>
            </a:r>
            <a:br/>
            <a:r>
              <a:t>疲れてしまい</a:t>
            </a:r>
            <a:br/>
            <a:r>
              <a:t>病気になる</a:t>
            </a:r>
          </a:p>
        </p:txBody>
      </p:sp>
      <p:sp>
        <p:nvSpPr>
          <p:cNvPr id="281" name="矢印"/>
          <p:cNvSpPr/>
          <p:nvPr/>
        </p:nvSpPr>
        <p:spPr>
          <a:xfrm rot="5366946">
            <a:off x="6019222" y="4053439"/>
            <a:ext cx="967365" cy="1294422"/>
          </a:xfrm>
          <a:prstGeom prst="rightArrow">
            <a:avLst>
              <a:gd name="adj1" fmla="val 32374"/>
              <a:gd name="adj2" fmla="val 55422"/>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82" name="1"/>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4" name="席に正しくありたいから…"/>
          <p:cNvSpPr txBox="1"/>
          <p:nvPr>
            <p:ph type="body" idx="21"/>
          </p:nvPr>
        </p:nvSpPr>
        <p:spPr>
          <a:xfrm>
            <a:off x="2027502" y="1895384"/>
            <a:ext cx="9115392" cy="2574387"/>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席に正しくありたいから</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他人と意見が違うと</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押し付けてしまう</a:t>
            </a:r>
          </a:p>
        </p:txBody>
      </p:sp>
      <p:sp>
        <p:nvSpPr>
          <p:cNvPr id="285" name="他人目線"/>
          <p:cNvSpPr txBox="1"/>
          <p:nvPr>
            <p:ph type="title"/>
          </p:nvPr>
        </p:nvSpPr>
        <p:spPr>
          <a:xfrm>
            <a:off x="643466" y="525317"/>
            <a:ext cx="11717868" cy="1478629"/>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8500">
                <a:solidFill>
                  <a:schemeClr val="accent4">
                    <a:hueOff val="-297102"/>
                    <a:satOff val="16978"/>
                    <a:lumOff val="-20883"/>
                  </a:schemeClr>
                </a:solidFill>
                <a:latin typeface="Helvetica"/>
                <a:ea typeface="Helvetica"/>
                <a:cs typeface="Helvetica"/>
                <a:sym typeface="Helvetica"/>
              </a:defRPr>
            </a:lvl1pPr>
          </a:lstStyle>
          <a:p>
            <a:pPr/>
            <a:r>
              <a:t>他人目線</a:t>
            </a:r>
          </a:p>
        </p:txBody>
      </p:sp>
      <p:sp>
        <p:nvSpPr>
          <p:cNvPr id="286" name="四角形"/>
          <p:cNvSpPr/>
          <p:nvPr/>
        </p:nvSpPr>
        <p:spPr>
          <a:xfrm>
            <a:off x="948489" y="5599686"/>
            <a:ext cx="11107822" cy="3286390"/>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87" name="人の行動や言動が気になり対立しつづけることで周りに人が居なくなる…"/>
          <p:cNvSpPr txBox="1"/>
          <p:nvPr/>
        </p:nvSpPr>
        <p:spPr>
          <a:xfrm>
            <a:off x="1944704" y="6049579"/>
            <a:ext cx="9115392" cy="2574388"/>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914400">
              <a:spcBef>
                <a:spcPts val="0"/>
              </a:spcBef>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418">
                <a:solidFill>
                  <a:srgbClr val="FFFFFF"/>
                </a:solidFill>
                <a:latin typeface="Helvetica"/>
                <a:ea typeface="Helvetica"/>
                <a:cs typeface="Helvetica"/>
                <a:sym typeface="Helvetica"/>
              </a:defRPr>
            </a:pPr>
            <a:r>
              <a:rPr b="1"/>
              <a:t>人の行動や言動が気になり対立しつづけることで周りに人が居なくなる</a:t>
            </a:r>
            <a:endParaRPr b="1"/>
          </a:p>
          <a:p>
            <a:pPr defTabSz="914400">
              <a:spcBef>
                <a:spcPts val="0"/>
              </a:spcBef>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418">
                <a:solidFill>
                  <a:srgbClr val="FFFFFF"/>
                </a:solidFill>
                <a:latin typeface="Helvetica"/>
                <a:ea typeface="Helvetica"/>
                <a:cs typeface="Helvetica"/>
                <a:sym typeface="Helvetica"/>
              </a:defRPr>
            </a:pPr>
            <a:r>
              <a:rPr b="1"/>
              <a:t>愚痴が増える</a:t>
            </a:r>
          </a:p>
        </p:txBody>
      </p:sp>
      <p:sp>
        <p:nvSpPr>
          <p:cNvPr id="288" name="矢印"/>
          <p:cNvSpPr/>
          <p:nvPr/>
        </p:nvSpPr>
        <p:spPr>
          <a:xfrm rot="5366946">
            <a:off x="6019222" y="4388525"/>
            <a:ext cx="967365" cy="1294422"/>
          </a:xfrm>
          <a:prstGeom prst="rightArrow">
            <a:avLst>
              <a:gd name="adj1" fmla="val 32374"/>
              <a:gd name="adj2" fmla="val 55422"/>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89" name="2"/>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1" name="強く言い返されると…"/>
          <p:cNvSpPr txBox="1"/>
          <p:nvPr>
            <p:ph type="body" idx="21"/>
          </p:nvPr>
        </p:nvSpPr>
        <p:spPr>
          <a:xfrm>
            <a:off x="2027502" y="2153174"/>
            <a:ext cx="9115392" cy="2574387"/>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強く言い返されると</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恐怖を感じて</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発言できなくなる</a:t>
            </a:r>
          </a:p>
        </p:txBody>
      </p:sp>
      <p:sp>
        <p:nvSpPr>
          <p:cNvPr id="292" name="思い込み"/>
          <p:cNvSpPr txBox="1"/>
          <p:nvPr>
            <p:ph type="title"/>
          </p:nvPr>
        </p:nvSpPr>
        <p:spPr>
          <a:xfrm>
            <a:off x="643466" y="525317"/>
            <a:ext cx="11717868" cy="1478629"/>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8500">
                <a:solidFill>
                  <a:schemeClr val="accent4">
                    <a:hueOff val="-297102"/>
                    <a:satOff val="16978"/>
                    <a:lumOff val="-20883"/>
                  </a:schemeClr>
                </a:solidFill>
                <a:latin typeface="Helvetica"/>
                <a:ea typeface="Helvetica"/>
                <a:cs typeface="Helvetica"/>
                <a:sym typeface="Helvetica"/>
              </a:defRPr>
            </a:lvl1pPr>
          </a:lstStyle>
          <a:p>
            <a:pPr/>
            <a:r>
              <a:t>思い込み</a:t>
            </a:r>
          </a:p>
        </p:txBody>
      </p:sp>
      <p:sp>
        <p:nvSpPr>
          <p:cNvPr id="293" name="四角形"/>
          <p:cNvSpPr/>
          <p:nvPr/>
        </p:nvSpPr>
        <p:spPr>
          <a:xfrm>
            <a:off x="1459918" y="6253143"/>
            <a:ext cx="10084964" cy="2737336"/>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94" name="口数が減り…"/>
          <p:cNvSpPr txBox="1"/>
          <p:nvPr/>
        </p:nvSpPr>
        <p:spPr>
          <a:xfrm>
            <a:off x="1944704" y="6645724"/>
            <a:ext cx="9115392" cy="2574388"/>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口数が減り</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相手にしてもらえなくなる</a:t>
            </a:r>
          </a:p>
        </p:txBody>
      </p:sp>
      <p:sp>
        <p:nvSpPr>
          <p:cNvPr id="295" name="矢印"/>
          <p:cNvSpPr/>
          <p:nvPr/>
        </p:nvSpPr>
        <p:spPr>
          <a:xfrm rot="5366946">
            <a:off x="6019222" y="4715254"/>
            <a:ext cx="967365" cy="1294421"/>
          </a:xfrm>
          <a:prstGeom prst="rightArrow">
            <a:avLst>
              <a:gd name="adj1" fmla="val 32374"/>
              <a:gd name="adj2" fmla="val 55422"/>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296" name="3"/>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3</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8" name="良い人と思われたいから…"/>
          <p:cNvSpPr txBox="1"/>
          <p:nvPr>
            <p:ph type="body" idx="21"/>
          </p:nvPr>
        </p:nvSpPr>
        <p:spPr>
          <a:xfrm>
            <a:off x="1944704" y="2272673"/>
            <a:ext cx="9115392" cy="2574387"/>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良い人と思われたいから</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自己犠牲を払ってでも</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人の頼みをきいてしまう</a:t>
            </a:r>
          </a:p>
        </p:txBody>
      </p:sp>
      <p:sp>
        <p:nvSpPr>
          <p:cNvPr id="299" name="他人優先"/>
          <p:cNvSpPr txBox="1"/>
          <p:nvPr>
            <p:ph type="title"/>
          </p:nvPr>
        </p:nvSpPr>
        <p:spPr>
          <a:xfrm>
            <a:off x="643466" y="565599"/>
            <a:ext cx="11717868" cy="1478629"/>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8500">
                <a:solidFill>
                  <a:schemeClr val="accent4">
                    <a:hueOff val="-297102"/>
                    <a:satOff val="16978"/>
                    <a:lumOff val="-20883"/>
                  </a:schemeClr>
                </a:solidFill>
                <a:latin typeface="Helvetica"/>
                <a:ea typeface="Helvetica"/>
                <a:cs typeface="Helvetica"/>
                <a:sym typeface="Helvetica"/>
              </a:defRPr>
            </a:lvl1pPr>
          </a:lstStyle>
          <a:p>
            <a:pPr/>
            <a:r>
              <a:t>他人優先</a:t>
            </a:r>
          </a:p>
        </p:txBody>
      </p:sp>
      <p:sp>
        <p:nvSpPr>
          <p:cNvPr id="300" name="四角形"/>
          <p:cNvSpPr/>
          <p:nvPr/>
        </p:nvSpPr>
        <p:spPr>
          <a:xfrm>
            <a:off x="1459918" y="6273284"/>
            <a:ext cx="10084964" cy="2737337"/>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01" name="請け負ったことに手を取られ…"/>
          <p:cNvSpPr txBox="1"/>
          <p:nvPr/>
        </p:nvSpPr>
        <p:spPr>
          <a:xfrm>
            <a:off x="1944704" y="6753362"/>
            <a:ext cx="9115392" cy="2574387"/>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請け負ったことに手を取られ</a:t>
            </a:r>
            <a:endParaRPr b="1"/>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Helvetica"/>
                <a:ea typeface="Helvetica"/>
                <a:cs typeface="Helvetica"/>
                <a:sym typeface="Helvetica"/>
              </a:defRPr>
            </a:pPr>
            <a:r>
              <a:rPr b="1"/>
              <a:t>家族や自分の時間も犠牲に</a:t>
            </a:r>
          </a:p>
        </p:txBody>
      </p:sp>
      <p:sp>
        <p:nvSpPr>
          <p:cNvPr id="302" name="矢印"/>
          <p:cNvSpPr/>
          <p:nvPr/>
        </p:nvSpPr>
        <p:spPr>
          <a:xfrm rot="5366946">
            <a:off x="6019222" y="4913969"/>
            <a:ext cx="967365" cy="1294421"/>
          </a:xfrm>
          <a:prstGeom prst="rightArrow">
            <a:avLst>
              <a:gd name="adj1" fmla="val 32374"/>
              <a:gd name="adj2" fmla="val 55422"/>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303" name="4"/>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4</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5" name="場の空気を乱したくないから…"/>
          <p:cNvSpPr txBox="1"/>
          <p:nvPr>
            <p:ph type="body" idx="21"/>
          </p:nvPr>
        </p:nvSpPr>
        <p:spPr>
          <a:xfrm>
            <a:off x="1944704" y="2272672"/>
            <a:ext cx="9115392" cy="2574388"/>
          </a:xfrm>
          <a:prstGeom prst="rect">
            <a:avLst/>
          </a:prstGeom>
          <a:extLst>
            <a:ext uri="{C572A759-6A51-4108-AA02-DFA0A04FC94B}">
              <ma14:wrappingTextBoxFlag xmlns:ma14="http://schemas.microsoft.com/office/mac/drawingml/2011/main" val="1"/>
            </a:ext>
          </a:extLst>
        </p:spPr>
        <p:txBody>
          <a:bodyPr/>
          <a:lstStyle/>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場の空気を乱したくないから</a:t>
            </a:r>
          </a:p>
          <a:p>
            <a: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700">
                <a:latin typeface="Helvetica"/>
                <a:ea typeface="Helvetica"/>
                <a:cs typeface="Helvetica"/>
                <a:sym typeface="Helvetica"/>
              </a:defRPr>
            </a:pPr>
            <a:r>
              <a:t>自分の意見を言わず</a:t>
            </a:r>
            <a:br/>
            <a:r>
              <a:t>周りの人に合わせる</a:t>
            </a:r>
          </a:p>
        </p:txBody>
      </p:sp>
      <p:sp>
        <p:nvSpPr>
          <p:cNvPr id="306" name="他人目線"/>
          <p:cNvSpPr txBox="1"/>
          <p:nvPr>
            <p:ph type="title"/>
          </p:nvPr>
        </p:nvSpPr>
        <p:spPr>
          <a:xfrm>
            <a:off x="2575149" y="471573"/>
            <a:ext cx="2025525" cy="464419"/>
          </a:xfrm>
          <a:prstGeom prst="rect">
            <a:avLst/>
          </a:prstGeom>
        </p:spPr>
        <p:txBody>
          <a:bodyPr/>
          <a:lstStyle>
            <a:lvl1pPr algn="ctr">
              <a:lnSpc>
                <a:spcPct val="100000"/>
              </a:lnSpc>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pc="0" sz="3560">
                <a:solidFill>
                  <a:schemeClr val="accent4">
                    <a:hueOff val="-297102"/>
                    <a:satOff val="16978"/>
                    <a:lumOff val="-20883"/>
                  </a:schemeClr>
                </a:solidFill>
                <a:latin typeface="Helvetica"/>
                <a:ea typeface="Helvetica"/>
                <a:cs typeface="Helvetica"/>
                <a:sym typeface="Helvetica"/>
              </a:defRPr>
            </a:lvl1pPr>
          </a:lstStyle>
          <a:p>
            <a:pPr defTabSz="914400"/>
            <a:r>
              <a:t>他人目線</a:t>
            </a:r>
          </a:p>
        </p:txBody>
      </p:sp>
      <p:sp>
        <p:nvSpPr>
          <p:cNvPr id="307" name="四角形"/>
          <p:cNvSpPr/>
          <p:nvPr/>
        </p:nvSpPr>
        <p:spPr>
          <a:xfrm>
            <a:off x="1459918" y="6273284"/>
            <a:ext cx="10084964" cy="3153623"/>
          </a:xfrm>
          <a:prstGeom prst="rect">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08" name="周りの意見を通してばかりで 自分がどうしたいのか 分からなくなる"/>
          <p:cNvSpPr txBox="1"/>
          <p:nvPr/>
        </p:nvSpPr>
        <p:spPr>
          <a:xfrm>
            <a:off x="1944704" y="6562902"/>
            <a:ext cx="9115392" cy="2574388"/>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914400">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560">
                <a:solidFill>
                  <a:srgbClr val="FFFFFF"/>
                </a:solidFill>
                <a:latin typeface="Helvetica"/>
                <a:ea typeface="Helvetica"/>
                <a:cs typeface="Helvetica"/>
                <a:sym typeface="Helvetica"/>
              </a:defRPr>
            </a:pPr>
            <a:r>
              <a:rPr b="1"/>
              <a:t>周りの意見を通してばかりで</a:t>
            </a:r>
            <a:br>
              <a:rPr b="1"/>
            </a:br>
            <a:r>
              <a:rPr b="1"/>
              <a:t>自分がどうしたいのか</a:t>
            </a:r>
            <a:br>
              <a:rPr b="1"/>
            </a:br>
            <a:r>
              <a:rPr b="1"/>
              <a:t>分からなくなる</a:t>
            </a:r>
          </a:p>
        </p:txBody>
      </p:sp>
      <p:sp>
        <p:nvSpPr>
          <p:cNvPr id="309" name="矢印"/>
          <p:cNvSpPr/>
          <p:nvPr/>
        </p:nvSpPr>
        <p:spPr>
          <a:xfrm rot="5366946">
            <a:off x="6019222" y="4913969"/>
            <a:ext cx="967365" cy="1294421"/>
          </a:xfrm>
          <a:prstGeom prst="rightArrow">
            <a:avLst>
              <a:gd name="adj1" fmla="val 32374"/>
              <a:gd name="adj2" fmla="val 55422"/>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310" name="5"/>
          <p:cNvSpPr txBox="1"/>
          <p:nvPr/>
        </p:nvSpPr>
        <p:spPr>
          <a:xfrm>
            <a:off x="478542" y="375064"/>
            <a:ext cx="491880" cy="657437"/>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defRPr>
                <a:solidFill>
                  <a:srgbClr val="D5D5D5"/>
                </a:solidFill>
              </a:defRPr>
            </a:lvl1pPr>
          </a:lstStyle>
          <a:p>
            <a:pPr/>
            <a:r>
              <a:t>5</a:t>
            </a:r>
          </a:p>
        </p:txBody>
      </p:sp>
      <p:sp>
        <p:nvSpPr>
          <p:cNvPr id="311" name="責任転嫁"/>
          <p:cNvSpPr txBox="1"/>
          <p:nvPr/>
        </p:nvSpPr>
        <p:spPr>
          <a:xfrm>
            <a:off x="3676362" y="1247696"/>
            <a:ext cx="2025525"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責任転嫁</a:t>
            </a:r>
          </a:p>
        </p:txBody>
      </p:sp>
      <p:sp>
        <p:nvSpPr>
          <p:cNvPr id="312" name="思い込み"/>
          <p:cNvSpPr txBox="1"/>
          <p:nvPr/>
        </p:nvSpPr>
        <p:spPr>
          <a:xfrm>
            <a:off x="5489637" y="471573"/>
            <a:ext cx="2025526"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思い込み</a:t>
            </a:r>
          </a:p>
        </p:txBody>
      </p:sp>
      <p:sp>
        <p:nvSpPr>
          <p:cNvPr id="313" name="他人優先"/>
          <p:cNvSpPr txBox="1"/>
          <p:nvPr/>
        </p:nvSpPr>
        <p:spPr>
          <a:xfrm>
            <a:off x="6607410" y="1372123"/>
            <a:ext cx="2025526"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他人優先</a:t>
            </a:r>
          </a:p>
        </p:txBody>
      </p:sp>
      <p:sp>
        <p:nvSpPr>
          <p:cNvPr id="314" name="承認欲求"/>
          <p:cNvSpPr txBox="1"/>
          <p:nvPr/>
        </p:nvSpPr>
        <p:spPr>
          <a:xfrm>
            <a:off x="8561442" y="666994"/>
            <a:ext cx="2025525"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承認欲求</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176"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177" name="不の状態"/>
          <p:cNvSpPr txBox="1"/>
          <p:nvPr/>
        </p:nvSpPr>
        <p:spPr>
          <a:xfrm>
            <a:off x="1686006" y="3893358"/>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不の状態</a:t>
            </a:r>
          </a:p>
        </p:txBody>
      </p:sp>
      <p:sp>
        <p:nvSpPr>
          <p:cNvPr id="178" name="変わりたいのに変われない上手くいかない現実…"/>
          <p:cNvSpPr txBox="1"/>
          <p:nvPr/>
        </p:nvSpPr>
        <p:spPr>
          <a:xfrm>
            <a:off x="1143717" y="5370195"/>
            <a:ext cx="10717367" cy="31529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変わりたいのに変われない上手くいかない現実</a:t>
            </a:r>
          </a:p>
          <a:p>
            <a:pPr defTabSz="12700">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不平不満、不安、愚痴、</a:t>
            </a:r>
          </a:p>
          <a:p>
            <a:pPr defTabSz="12700">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文句、嫉妬、執着さ感情の波に</a:t>
            </a:r>
          </a:p>
          <a:p>
            <a:pPr defTabSz="12700">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疲れている負のループにハマってる</a:t>
            </a:r>
          </a:p>
        </p:txBody>
      </p:sp>
      <p:sp>
        <p:nvSpPr>
          <p:cNvPr id="179" name="四角形"/>
          <p:cNvSpPr/>
          <p:nvPr/>
        </p:nvSpPr>
        <p:spPr>
          <a:xfrm>
            <a:off x="2913726" y="2038908"/>
            <a:ext cx="7177348" cy="1270001"/>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180" name="スタートの状態"/>
          <p:cNvSpPr txBox="1"/>
          <p:nvPr/>
        </p:nvSpPr>
        <p:spPr>
          <a:xfrm>
            <a:off x="3986676" y="2316615"/>
            <a:ext cx="5031448"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スタートの状態</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6" name="原因はここ!"/>
          <p:cNvSpPr txBox="1"/>
          <p:nvPr>
            <p:ph type="title"/>
          </p:nvPr>
        </p:nvSpPr>
        <p:spPr>
          <a:xfrm>
            <a:off x="4723771" y="1821180"/>
            <a:ext cx="4274843" cy="725735"/>
          </a:xfrm>
          <a:prstGeom prst="rect">
            <a:avLst/>
          </a:prstGeom>
        </p:spPr>
        <p:txBody>
          <a:bodyPr/>
          <a:lstStyle>
            <a:lvl1pPr algn="ctr">
              <a:lnSpc>
                <a:spcPct val="100000"/>
              </a:lnSpc>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pc="0" sz="3080">
                <a:solidFill>
                  <a:srgbClr val="FF3800"/>
                </a:solidFill>
                <a:latin typeface="Helvetica"/>
                <a:ea typeface="Helvetica"/>
                <a:cs typeface="Helvetica"/>
                <a:sym typeface="Helvetica"/>
              </a:defRPr>
            </a:lvl1pPr>
          </a:lstStyle>
          <a:p>
            <a:pPr defTabSz="914400"/>
            <a:r>
              <a:t>原因はここ!</a:t>
            </a:r>
          </a:p>
        </p:txBody>
      </p:sp>
      <p:sp>
        <p:nvSpPr>
          <p:cNvPr id="317" name="潜在意識"/>
          <p:cNvSpPr txBox="1"/>
          <p:nvPr/>
        </p:nvSpPr>
        <p:spPr>
          <a:xfrm>
            <a:off x="1561278" y="1821180"/>
            <a:ext cx="3728091" cy="84474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66700" algn="l"/>
                <a:tab pos="546100" algn="l"/>
                <a:tab pos="812800" algn="l"/>
                <a:tab pos="1092200" algn="l"/>
                <a:tab pos="1358900" algn="l"/>
                <a:tab pos="1638300" algn="l"/>
                <a:tab pos="1905000" algn="l"/>
                <a:tab pos="2184400" algn="l"/>
                <a:tab pos="2463800" algn="l"/>
                <a:tab pos="2730500" algn="l"/>
                <a:tab pos="3009900" algn="l"/>
                <a:tab pos="3276600" algn="l"/>
              </a:tabLst>
              <a:defRPr b="1" sz="6237">
                <a:solidFill>
                  <a:schemeClr val="accent4">
                    <a:hueOff val="-297102"/>
                    <a:satOff val="16978"/>
                    <a:lumOff val="-20883"/>
                  </a:schemeClr>
                </a:solidFill>
                <a:latin typeface="Helvetica"/>
                <a:ea typeface="Helvetica"/>
                <a:cs typeface="Helvetica"/>
                <a:sym typeface="Helvetica"/>
              </a:defRPr>
            </a:lvl1pPr>
          </a:lstStyle>
          <a:p>
            <a:pPr defTabSz="914400"/>
            <a:r>
              <a:t>潜在意識</a:t>
            </a:r>
          </a:p>
        </p:txBody>
      </p:sp>
      <p:sp>
        <p:nvSpPr>
          <p:cNvPr id="318" name="思い込み"/>
          <p:cNvSpPr txBox="1"/>
          <p:nvPr/>
        </p:nvSpPr>
        <p:spPr>
          <a:xfrm>
            <a:off x="5489637" y="471573"/>
            <a:ext cx="2025526"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思い込み</a:t>
            </a:r>
          </a:p>
        </p:txBody>
      </p:sp>
      <p:sp>
        <p:nvSpPr>
          <p:cNvPr id="319" name="四角形"/>
          <p:cNvSpPr/>
          <p:nvPr/>
        </p:nvSpPr>
        <p:spPr>
          <a:xfrm>
            <a:off x="-21001" y="-59530"/>
            <a:ext cx="13046802" cy="1526625"/>
          </a:xfrm>
          <a:prstGeom prst="rect">
            <a:avLst/>
          </a:prstGeom>
          <a:solidFill>
            <a:schemeClr val="accent6">
              <a:hueOff val="-107063"/>
              <a:satOff val="-8917"/>
              <a:lumOff val="-1841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20" name="現実におこりうる現象"/>
          <p:cNvSpPr txBox="1"/>
          <p:nvPr/>
        </p:nvSpPr>
        <p:spPr>
          <a:xfrm>
            <a:off x="1944704" y="310080"/>
            <a:ext cx="9115392" cy="1118597"/>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500">
                <a:solidFill>
                  <a:srgbClr val="FFFFFF"/>
                </a:solidFill>
                <a:latin typeface="Helvetica"/>
                <a:ea typeface="Helvetica"/>
                <a:cs typeface="Helvetica"/>
                <a:sym typeface="Helvetica"/>
              </a:defRPr>
            </a:lvl1pPr>
          </a:lstStyle>
          <a:p>
            <a:pPr>
              <a:defRPr b="0"/>
            </a:pPr>
            <a:r>
              <a:rPr b="1"/>
              <a:t>現実におこりうる現象</a:t>
            </a:r>
          </a:p>
        </p:txBody>
      </p:sp>
      <p:sp>
        <p:nvSpPr>
          <p:cNvPr id="321" name="価値を出さないと認めてもらえない…"/>
          <p:cNvSpPr txBox="1"/>
          <p:nvPr/>
        </p:nvSpPr>
        <p:spPr>
          <a:xfrm>
            <a:off x="5800534" y="2440791"/>
            <a:ext cx="7010901" cy="84474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ヒラギノ角ゴシック W3"/>
                <a:ea typeface="ヒラギノ角ゴシック W3"/>
                <a:cs typeface="ヒラギノ角ゴシック W3"/>
                <a:sym typeface="ヒラギノ角ゴシック W3"/>
              </a:defRPr>
            </a:pPr>
            <a:r>
              <a:t>価値を出さないと認めてもらえない</a:t>
            </a:r>
          </a:p>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ヒラギノ角ゴシック W3"/>
                <a:ea typeface="ヒラギノ角ゴシック W3"/>
                <a:cs typeface="ヒラギノ角ゴシック W3"/>
                <a:sym typeface="ヒラギノ角ゴシック W3"/>
              </a:defRPr>
            </a:pPr>
            <a:r>
              <a:t>=存在価値がないという思い込み</a:t>
            </a:r>
          </a:p>
        </p:txBody>
      </p:sp>
      <p:sp>
        <p:nvSpPr>
          <p:cNvPr id="322" name="思考、感情"/>
          <p:cNvSpPr txBox="1"/>
          <p:nvPr/>
        </p:nvSpPr>
        <p:spPr>
          <a:xfrm>
            <a:off x="1561278" y="3910823"/>
            <a:ext cx="3728091" cy="84474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b="1" sz="5751">
                <a:solidFill>
                  <a:schemeClr val="accent4">
                    <a:hueOff val="-297102"/>
                    <a:satOff val="16978"/>
                    <a:lumOff val="-20883"/>
                  </a:schemeClr>
                </a:solidFill>
                <a:latin typeface="Helvetica"/>
                <a:ea typeface="Helvetica"/>
                <a:cs typeface="Helvetica"/>
                <a:sym typeface="Helvetica"/>
              </a:defRPr>
            </a:lvl1pPr>
          </a:lstStyle>
          <a:p>
            <a:pPr defTabSz="914400"/>
            <a:r>
              <a:t>思考、感情</a:t>
            </a:r>
          </a:p>
        </p:txBody>
      </p:sp>
      <p:sp>
        <p:nvSpPr>
          <p:cNvPr id="323" name="結果を出さないといけないという思い込みに…"/>
          <p:cNvSpPr txBox="1"/>
          <p:nvPr/>
        </p:nvSpPr>
        <p:spPr>
          <a:xfrm>
            <a:off x="5759135" y="4022805"/>
            <a:ext cx="6754000" cy="1526624"/>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結果を出さないといけないという思い込みに</a:t>
            </a:r>
          </a:p>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囚われてることに気付かないまま</a:t>
            </a:r>
          </a:p>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がんばって努力し続ける</a:t>
            </a:r>
          </a:p>
        </p:txBody>
      </p:sp>
      <p:sp>
        <p:nvSpPr>
          <p:cNvPr id="324" name="行動"/>
          <p:cNvSpPr txBox="1"/>
          <p:nvPr/>
        </p:nvSpPr>
        <p:spPr>
          <a:xfrm>
            <a:off x="1561278" y="5789957"/>
            <a:ext cx="3728091" cy="84473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66700" algn="l"/>
                <a:tab pos="546100" algn="l"/>
                <a:tab pos="812800" algn="l"/>
                <a:tab pos="1092200" algn="l"/>
                <a:tab pos="1358900" algn="l"/>
                <a:tab pos="1638300" algn="l"/>
                <a:tab pos="1905000" algn="l"/>
                <a:tab pos="2184400" algn="l"/>
                <a:tab pos="2463800" algn="l"/>
                <a:tab pos="2730500" algn="l"/>
                <a:tab pos="3009900" algn="l"/>
                <a:tab pos="3276600" algn="l"/>
              </a:tabLst>
              <a:defRPr b="1" sz="6237">
                <a:solidFill>
                  <a:schemeClr val="accent4">
                    <a:hueOff val="-297102"/>
                    <a:satOff val="16978"/>
                    <a:lumOff val="-20883"/>
                  </a:schemeClr>
                </a:solidFill>
                <a:latin typeface="Helvetica"/>
                <a:ea typeface="Helvetica"/>
                <a:cs typeface="Helvetica"/>
                <a:sym typeface="Helvetica"/>
              </a:defRPr>
            </a:lvl1pPr>
          </a:lstStyle>
          <a:p>
            <a:pPr defTabSz="914400"/>
            <a:r>
              <a:t>行動</a:t>
            </a:r>
          </a:p>
        </p:txBody>
      </p:sp>
      <p:sp>
        <p:nvSpPr>
          <p:cNvPr id="325" name="成果"/>
          <p:cNvSpPr txBox="1"/>
          <p:nvPr/>
        </p:nvSpPr>
        <p:spPr>
          <a:xfrm>
            <a:off x="1561278" y="8116051"/>
            <a:ext cx="3728091" cy="84474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266700" algn="l"/>
                <a:tab pos="546100" algn="l"/>
                <a:tab pos="812800" algn="l"/>
                <a:tab pos="1092200" algn="l"/>
                <a:tab pos="1358900" algn="l"/>
                <a:tab pos="1638300" algn="l"/>
                <a:tab pos="1905000" algn="l"/>
                <a:tab pos="2184400" algn="l"/>
                <a:tab pos="2463800" algn="l"/>
                <a:tab pos="2730500" algn="l"/>
                <a:tab pos="3009900" algn="l"/>
                <a:tab pos="3276600" algn="l"/>
              </a:tabLst>
              <a:defRPr b="1" sz="6237">
                <a:solidFill>
                  <a:schemeClr val="accent4">
                    <a:hueOff val="-297102"/>
                    <a:satOff val="16978"/>
                    <a:lumOff val="-20883"/>
                  </a:schemeClr>
                </a:solidFill>
                <a:latin typeface="Helvetica"/>
                <a:ea typeface="Helvetica"/>
                <a:cs typeface="Helvetica"/>
                <a:sym typeface="Helvetica"/>
              </a:defRPr>
            </a:lvl1pPr>
          </a:lstStyle>
          <a:p>
            <a:pPr defTabSz="914400"/>
            <a:r>
              <a:t>成果</a:t>
            </a:r>
          </a:p>
        </p:txBody>
      </p:sp>
      <p:sp>
        <p:nvSpPr>
          <p:cNvPr id="326" name="矢印"/>
          <p:cNvSpPr/>
          <p:nvPr/>
        </p:nvSpPr>
        <p:spPr>
          <a:xfrm rot="5366946">
            <a:off x="3128389" y="4596425"/>
            <a:ext cx="782483" cy="1354753"/>
          </a:xfrm>
          <a:prstGeom prst="rightArrow">
            <a:avLst>
              <a:gd name="adj1" fmla="val 31988"/>
              <a:gd name="adj2" fmla="val 61878"/>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327" name="自分が努力してることをやらない人を見るとなんであの人はやらないのか？とイライラする"/>
          <p:cNvSpPr txBox="1"/>
          <p:nvPr/>
        </p:nvSpPr>
        <p:spPr>
          <a:xfrm>
            <a:off x="5759135" y="6063127"/>
            <a:ext cx="6754000" cy="104034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lvl1pPr>
          </a:lstStyle>
          <a:p>
            <a:pPr/>
            <a:r>
              <a:t>自分が努力してることをやらない人を見るとなんであの人はやらないのか？とイライラする</a:t>
            </a:r>
          </a:p>
        </p:txBody>
      </p:sp>
      <p:sp>
        <p:nvSpPr>
          <p:cNvPr id="328" name="思い描いていた結果が出なかったときに感情が激しく動いたり、やらなかったあなたのせいだ！…"/>
          <p:cNvSpPr txBox="1"/>
          <p:nvPr/>
        </p:nvSpPr>
        <p:spPr>
          <a:xfrm>
            <a:off x="5800534" y="7790564"/>
            <a:ext cx="7010901" cy="1648116"/>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思い描いていた結果が出なかったときに感情が激しく動いたり、やらなかったあなたのせいだ！</a:t>
            </a:r>
          </a:p>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と相手のせいにしたりする</a:t>
            </a:r>
          </a:p>
          <a:p>
            <a:pPr algn="l"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Helvetica"/>
                <a:ea typeface="Helvetica"/>
                <a:cs typeface="Helvetica"/>
                <a:sym typeface="Helvetica"/>
              </a:defRPr>
            </a:pPr>
            <a:r>
              <a:t>自分の状態を決めているのが、無意識</a:t>
            </a:r>
          </a:p>
        </p:txBody>
      </p:sp>
      <p:sp>
        <p:nvSpPr>
          <p:cNvPr id="329" name="矢印"/>
          <p:cNvSpPr/>
          <p:nvPr/>
        </p:nvSpPr>
        <p:spPr>
          <a:xfrm rot="5366946">
            <a:off x="3128389" y="6768818"/>
            <a:ext cx="782483" cy="1354753"/>
          </a:xfrm>
          <a:prstGeom prst="rightArrow">
            <a:avLst>
              <a:gd name="adj1" fmla="val 31988"/>
              <a:gd name="adj2" fmla="val 61878"/>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
        <p:nvSpPr>
          <p:cNvPr id="330" name="思い込み"/>
          <p:cNvSpPr txBox="1"/>
          <p:nvPr/>
        </p:nvSpPr>
        <p:spPr>
          <a:xfrm>
            <a:off x="5767827" y="3549567"/>
            <a:ext cx="1469146" cy="43108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b="1" sz="2772">
                <a:solidFill>
                  <a:srgbClr val="FF3800"/>
                </a:solidFill>
                <a:latin typeface="Helvetica"/>
                <a:ea typeface="Helvetica"/>
                <a:cs typeface="Helvetica"/>
                <a:sym typeface="Helvetica"/>
              </a:defRPr>
            </a:lvl1pPr>
          </a:lstStyle>
          <a:p>
            <a:pPr defTabSz="914400"/>
            <a:r>
              <a:t>思い込み</a:t>
            </a:r>
          </a:p>
        </p:txBody>
      </p:sp>
      <p:sp>
        <p:nvSpPr>
          <p:cNvPr id="331" name="ねばならない"/>
          <p:cNvSpPr txBox="1"/>
          <p:nvPr/>
        </p:nvSpPr>
        <p:spPr>
          <a:xfrm>
            <a:off x="5767827" y="5552774"/>
            <a:ext cx="2186732" cy="43108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b="1" sz="2772">
                <a:solidFill>
                  <a:srgbClr val="FF3800"/>
                </a:solidFill>
                <a:latin typeface="Helvetica"/>
                <a:ea typeface="Helvetica"/>
                <a:cs typeface="Helvetica"/>
                <a:sym typeface="Helvetica"/>
              </a:defRPr>
            </a:lvl1pPr>
          </a:lstStyle>
          <a:p>
            <a:pPr defTabSz="914400"/>
            <a:r>
              <a:t>ねばならない</a:t>
            </a:r>
          </a:p>
        </p:txBody>
      </p:sp>
      <p:sp>
        <p:nvSpPr>
          <p:cNvPr id="332" name="責任転嫁"/>
          <p:cNvSpPr txBox="1"/>
          <p:nvPr/>
        </p:nvSpPr>
        <p:spPr>
          <a:xfrm>
            <a:off x="5767827" y="7182739"/>
            <a:ext cx="1469146" cy="43109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b="1" sz="2772">
                <a:solidFill>
                  <a:srgbClr val="FF3800"/>
                </a:solidFill>
                <a:latin typeface="Helvetica"/>
                <a:ea typeface="Helvetica"/>
                <a:cs typeface="Helvetica"/>
                <a:sym typeface="Helvetica"/>
              </a:defRPr>
            </a:lvl1pPr>
          </a:lstStyle>
          <a:p>
            <a:pPr defTabSz="914400"/>
            <a:r>
              <a:t>責任転嫁</a:t>
            </a:r>
          </a:p>
        </p:txBody>
      </p:sp>
      <p:sp>
        <p:nvSpPr>
          <p:cNvPr id="333" name="矢印"/>
          <p:cNvSpPr/>
          <p:nvPr/>
        </p:nvSpPr>
        <p:spPr>
          <a:xfrm rot="5366946">
            <a:off x="3034976" y="2424033"/>
            <a:ext cx="782483" cy="1354752"/>
          </a:xfrm>
          <a:prstGeom prst="rightArrow">
            <a:avLst>
              <a:gd name="adj1" fmla="val 31988"/>
              <a:gd name="adj2" fmla="val 61878"/>
            </a:avLst>
          </a:prstGeom>
          <a:solidFill>
            <a:schemeClr val="accent5">
              <a:satOff val="17500"/>
              <a:lumOff val="10202"/>
            </a:schemeClr>
          </a:solidFill>
          <a:ln w="3175">
            <a:miter lim="400000"/>
          </a:ln>
        </p:spPr>
        <p:txBody>
          <a:bodyPr lIns="27093" tIns="27093" rIns="27093" bIns="27093" anchor="ctr"/>
          <a:lstStyle/>
          <a:p>
            <a:pPr defTabSz="587022">
              <a:spcBef>
                <a:spcPts val="0"/>
              </a:spcBef>
              <a:defRPr sz="2200">
                <a:latin typeface="Graphik Light"/>
                <a:ea typeface="Graphik Light"/>
                <a:cs typeface="Graphik Light"/>
                <a:sym typeface="Graphik Light"/>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5" name="自分の状態を決めているのが、無意識下にある"/>
          <p:cNvSpPr txBox="1"/>
          <p:nvPr/>
        </p:nvSpPr>
        <p:spPr>
          <a:xfrm>
            <a:off x="1356833" y="2005907"/>
            <a:ext cx="10291134" cy="84474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65100" algn="l"/>
                <a:tab pos="330200" algn="l"/>
                <a:tab pos="495300" algn="l"/>
                <a:tab pos="660400" algn="l"/>
                <a:tab pos="825500" algn="l"/>
                <a:tab pos="990600" algn="l"/>
                <a:tab pos="1168400" algn="l"/>
                <a:tab pos="1333500" algn="l"/>
                <a:tab pos="1498600" algn="l"/>
                <a:tab pos="1663700" algn="l"/>
                <a:tab pos="1828800" algn="l"/>
                <a:tab pos="1993900" algn="l"/>
              </a:tabLst>
              <a:defRPr b="1" sz="3807">
                <a:solidFill>
                  <a:schemeClr val="accent4">
                    <a:hueOff val="-297102"/>
                    <a:satOff val="16978"/>
                    <a:lumOff val="-20883"/>
                  </a:schemeClr>
                </a:solidFill>
                <a:latin typeface="Helvetica"/>
                <a:ea typeface="Helvetica"/>
                <a:cs typeface="Helvetica"/>
                <a:sym typeface="Helvetica"/>
              </a:defRPr>
            </a:lvl1pPr>
          </a:lstStyle>
          <a:p>
            <a:pPr defTabSz="914400"/>
            <a:r>
              <a:t>自分の状態を決めているのが、無意識下にある</a:t>
            </a:r>
          </a:p>
        </p:txBody>
      </p:sp>
      <p:sp>
        <p:nvSpPr>
          <p:cNvPr id="336" name="思い込み"/>
          <p:cNvSpPr txBox="1"/>
          <p:nvPr/>
        </p:nvSpPr>
        <p:spPr>
          <a:xfrm>
            <a:off x="5489637" y="471573"/>
            <a:ext cx="2025526" cy="46441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a:spcBef>
                <a:spcPts val="0"/>
              </a:spcBef>
              <a:tabLst>
                <a:tab pos="139700" algn="l"/>
                <a:tab pos="279400" algn="l"/>
                <a:tab pos="419100" algn="l"/>
                <a:tab pos="558800" algn="l"/>
                <a:tab pos="711200" algn="l"/>
                <a:tab pos="850900" algn="l"/>
                <a:tab pos="990600" algn="l"/>
                <a:tab pos="1130300" algn="l"/>
                <a:tab pos="1270000" algn="l"/>
                <a:tab pos="1422400" algn="l"/>
                <a:tab pos="1562100" algn="l"/>
                <a:tab pos="1701800" algn="l"/>
              </a:tabLst>
              <a:defRPr b="1" sz="3560">
                <a:solidFill>
                  <a:schemeClr val="accent4">
                    <a:hueOff val="-297102"/>
                    <a:satOff val="16978"/>
                    <a:lumOff val="-20883"/>
                  </a:schemeClr>
                </a:solidFill>
                <a:latin typeface="Helvetica"/>
                <a:ea typeface="Helvetica"/>
                <a:cs typeface="Helvetica"/>
                <a:sym typeface="Helvetica"/>
              </a:defRPr>
            </a:lvl1pPr>
          </a:lstStyle>
          <a:p>
            <a:pPr defTabSz="914400"/>
            <a:r>
              <a:t>思い込み</a:t>
            </a:r>
          </a:p>
        </p:txBody>
      </p:sp>
      <p:sp>
        <p:nvSpPr>
          <p:cNvPr id="337" name="四角形"/>
          <p:cNvSpPr/>
          <p:nvPr/>
        </p:nvSpPr>
        <p:spPr>
          <a:xfrm>
            <a:off x="-21001" y="-59530"/>
            <a:ext cx="13046802" cy="1526625"/>
          </a:xfrm>
          <a:prstGeom prst="rect">
            <a:avLst/>
          </a:prstGeom>
          <a:solidFill>
            <a:schemeClr val="accent6">
              <a:hueOff val="-107063"/>
              <a:satOff val="-8917"/>
              <a:lumOff val="-1841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38" name="現実におこりうる現象"/>
          <p:cNvSpPr txBox="1"/>
          <p:nvPr/>
        </p:nvSpPr>
        <p:spPr>
          <a:xfrm>
            <a:off x="1944704" y="310080"/>
            <a:ext cx="9115392" cy="1118597"/>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500">
                <a:solidFill>
                  <a:srgbClr val="FFFFFF"/>
                </a:solidFill>
                <a:latin typeface="Helvetica"/>
                <a:ea typeface="Helvetica"/>
                <a:cs typeface="Helvetica"/>
                <a:sym typeface="Helvetica"/>
              </a:defRPr>
            </a:lvl1pPr>
          </a:lstStyle>
          <a:p>
            <a:pPr>
              <a:defRPr b="0"/>
            </a:pPr>
            <a:r>
              <a:rPr b="1"/>
              <a:t>現実におこりうる現象</a:t>
            </a:r>
          </a:p>
        </p:txBody>
      </p:sp>
      <p:sp>
        <p:nvSpPr>
          <p:cNvPr id="339" name="REBORNは、この無意識下にある概念に気付いて…"/>
          <p:cNvSpPr txBox="1"/>
          <p:nvPr/>
        </p:nvSpPr>
        <p:spPr>
          <a:xfrm>
            <a:off x="1301666" y="5754027"/>
            <a:ext cx="9951167" cy="3286516"/>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Helvetica"/>
                <a:ea typeface="Helvetica"/>
                <a:cs typeface="Helvetica"/>
                <a:sym typeface="Helvetica"/>
              </a:defRPr>
            </a:pPr>
            <a:r>
              <a:t>REBORNは、この無意識下にある概念に気付いて</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Helvetica"/>
                <a:ea typeface="Helvetica"/>
                <a:cs typeface="Helvetica"/>
                <a:sym typeface="Helvetica"/>
              </a:defRPr>
            </a:pPr>
            <a:r>
              <a:t>自分がどんな思考の十二単に囚われているかを理解し、</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Helvetica"/>
                <a:ea typeface="Helvetica"/>
                <a:cs typeface="Helvetica"/>
                <a:sym typeface="Helvetica"/>
              </a:defRPr>
            </a:pPr>
            <a:r>
              <a:t>本当の自分の望みを叶える行動が</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Helvetica"/>
                <a:ea typeface="Helvetica"/>
                <a:cs typeface="Helvetica"/>
                <a:sym typeface="Helvetica"/>
              </a:defRPr>
            </a:pPr>
            <a:r>
              <a:t>起こせるようになる</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000">
                <a:latin typeface="Helvetica"/>
                <a:ea typeface="Helvetica"/>
                <a:cs typeface="Helvetica"/>
                <a:sym typeface="Helvetica"/>
              </a:defRPr>
            </a:pPr>
            <a:r>
              <a:t>カリキュラムです</a:t>
            </a:r>
          </a:p>
        </p:txBody>
      </p:sp>
      <p:sp>
        <p:nvSpPr>
          <p:cNvPr id="340" name="自分はこういう人だ という概念"/>
          <p:cNvSpPr txBox="1"/>
          <p:nvPr/>
        </p:nvSpPr>
        <p:spPr>
          <a:xfrm>
            <a:off x="2264425" y="3023525"/>
            <a:ext cx="9193536" cy="2183984"/>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defTabSz="914400">
              <a:spcBef>
                <a:spcPts val="0"/>
              </a:spcBef>
              <a:tabLst>
                <a:tab pos="228600" algn="l"/>
                <a:tab pos="469900" algn="l"/>
                <a:tab pos="711200" algn="l"/>
                <a:tab pos="952500" algn="l"/>
                <a:tab pos="1181100" algn="l"/>
                <a:tab pos="1422400" algn="l"/>
                <a:tab pos="1663700" algn="l"/>
                <a:tab pos="1905000" algn="l"/>
                <a:tab pos="2133600" algn="l"/>
                <a:tab pos="2374900" algn="l"/>
                <a:tab pos="2616200" algn="l"/>
                <a:tab pos="2857500" algn="l"/>
              </a:tabLst>
              <a:defRPr b="1" sz="6164">
                <a:solidFill>
                  <a:schemeClr val="accent4">
                    <a:hueOff val="-297102"/>
                    <a:satOff val="16978"/>
                    <a:lumOff val="-20883"/>
                  </a:schemeClr>
                </a:solidFill>
                <a:latin typeface="Helvetica"/>
                <a:ea typeface="Helvetica"/>
                <a:cs typeface="Helvetica"/>
                <a:sym typeface="Helvetica"/>
              </a:defRPr>
            </a:pPr>
            <a:r>
              <a:t>自分はこういう人だ</a:t>
            </a:r>
            <a:br/>
            <a:r>
              <a:t>という概念</a:t>
            </a:r>
          </a:p>
        </p:txBody>
      </p:sp>
      <p:sp>
        <p:nvSpPr>
          <p:cNvPr id="341" name="である"/>
          <p:cNvSpPr txBox="1"/>
          <p:nvPr/>
        </p:nvSpPr>
        <p:spPr>
          <a:xfrm>
            <a:off x="8479623" y="4661255"/>
            <a:ext cx="2186732" cy="431090"/>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800">
                <a:solidFill>
                  <a:schemeClr val="accent2">
                    <a:satOff val="-7988"/>
                    <a:lumOff val="-11547"/>
                  </a:schemeClr>
                </a:solidFill>
                <a:latin typeface="Helvetica"/>
                <a:ea typeface="Helvetica"/>
                <a:cs typeface="Helvetica"/>
                <a:sym typeface="Helvetica"/>
              </a:defRPr>
            </a:lvl1pPr>
          </a:lstStyle>
          <a:p>
            <a:pPr/>
            <a:r>
              <a:t>である</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3" name="四角形"/>
          <p:cNvSpPr/>
          <p:nvPr/>
        </p:nvSpPr>
        <p:spPr>
          <a:xfrm>
            <a:off x="-21001" y="561423"/>
            <a:ext cx="13046802" cy="1526624"/>
          </a:xfrm>
          <a:prstGeom prst="rect">
            <a:avLst/>
          </a:prstGeom>
          <a:solidFill>
            <a:schemeClr val="accent6">
              <a:hueOff val="-107063"/>
              <a:satOff val="-8917"/>
              <a:lumOff val="-1841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44" name="REBORNとは！"/>
          <p:cNvSpPr txBox="1"/>
          <p:nvPr/>
        </p:nvSpPr>
        <p:spPr>
          <a:xfrm>
            <a:off x="1944704" y="849484"/>
            <a:ext cx="9115392" cy="1118597"/>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500">
                <a:solidFill>
                  <a:srgbClr val="FFFFFF"/>
                </a:solidFill>
                <a:latin typeface="Helvetica"/>
                <a:ea typeface="Helvetica"/>
                <a:cs typeface="Helvetica"/>
                <a:sym typeface="Helvetica"/>
              </a:defRPr>
            </a:lvl1pPr>
          </a:lstStyle>
          <a:p>
            <a:pPr>
              <a:defRPr b="0"/>
            </a:pPr>
            <a:r>
              <a:rPr b="1"/>
              <a:t>REBORNとは！</a:t>
            </a:r>
          </a:p>
        </p:txBody>
      </p:sp>
      <p:sp>
        <p:nvSpPr>
          <p:cNvPr id="345" name="この無意識下にある概念に気付いて…"/>
          <p:cNvSpPr txBox="1"/>
          <p:nvPr/>
        </p:nvSpPr>
        <p:spPr>
          <a:xfrm>
            <a:off x="1526816" y="2687150"/>
            <a:ext cx="9951168" cy="599277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defTabSz="914400">
              <a:spcBef>
                <a:spcPts val="0"/>
              </a:spcBef>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b="1" sz="4464">
                <a:latin typeface="Helvetica"/>
                <a:ea typeface="Helvetica"/>
                <a:cs typeface="Helvetica"/>
                <a:sym typeface="Helvetica"/>
              </a:defRPr>
            </a:pPr>
            <a:r>
              <a:t>この無意識下にある概念に気付いて</a:t>
            </a:r>
          </a:p>
          <a:p>
            <a:pPr defTabSz="914400">
              <a:spcBef>
                <a:spcPts val="0"/>
              </a:spcBef>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b="1" sz="4464">
                <a:latin typeface="Helvetica"/>
                <a:ea typeface="Helvetica"/>
                <a:cs typeface="Helvetica"/>
                <a:sym typeface="Helvetica"/>
              </a:defRPr>
            </a:pPr>
            <a:r>
              <a:t>自分がどんな</a:t>
            </a:r>
            <a:br/>
            <a:r>
              <a:t>思考の十二単に</a:t>
            </a:r>
            <a:br/>
            <a:r>
              <a:t>囚われているかを理解し、</a:t>
            </a:r>
          </a:p>
          <a:p>
            <a:pPr defTabSz="914400">
              <a:spcBef>
                <a:spcPts val="0"/>
              </a:spcBef>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b="1" sz="4464">
                <a:latin typeface="Helvetica"/>
                <a:ea typeface="Helvetica"/>
                <a:cs typeface="Helvetica"/>
                <a:sym typeface="Helvetica"/>
              </a:defRPr>
            </a:pPr>
            <a:r>
              <a:t>本当の自分の望みを叶える行動が</a:t>
            </a:r>
          </a:p>
          <a:p>
            <a:pPr defTabSz="914400">
              <a:spcBef>
                <a:spcPts val="0"/>
              </a:spcBef>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b="1" sz="4464">
                <a:latin typeface="Helvetica"/>
                <a:ea typeface="Helvetica"/>
                <a:cs typeface="Helvetica"/>
                <a:sym typeface="Helvetica"/>
              </a:defRPr>
            </a:pPr>
            <a:r>
              <a:t>起こせるようになる</a:t>
            </a:r>
          </a:p>
          <a:p>
            <a:pPr defTabSz="914400">
              <a:spcBef>
                <a:spcPts val="0"/>
              </a:spcBef>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b="1" sz="4464">
                <a:latin typeface="Helvetica"/>
                <a:ea typeface="Helvetica"/>
                <a:cs typeface="Helvetica"/>
                <a:sym typeface="Helvetica"/>
              </a:defRPr>
            </a:pPr>
            <a:r>
              <a:t>カリキュラムです</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7" name="四角形"/>
          <p:cNvSpPr/>
          <p:nvPr/>
        </p:nvSpPr>
        <p:spPr>
          <a:xfrm>
            <a:off x="-21001" y="-7537"/>
            <a:ext cx="13046802" cy="1177403"/>
          </a:xfrm>
          <a:prstGeom prst="rect">
            <a:avLst/>
          </a:prstGeom>
          <a:solidFill>
            <a:schemeClr val="accent6">
              <a:hueOff val="-107063"/>
              <a:satOff val="-8917"/>
              <a:lumOff val="-18413"/>
              <a:alpha val="70318"/>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48" name="思考の十二单"/>
          <p:cNvSpPr txBox="1"/>
          <p:nvPr/>
        </p:nvSpPr>
        <p:spPr>
          <a:xfrm>
            <a:off x="1944704" y="258357"/>
            <a:ext cx="9115392" cy="1118596"/>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600">
                <a:solidFill>
                  <a:srgbClr val="FFFFFF"/>
                </a:solidFill>
                <a:latin typeface="Helvetica"/>
                <a:ea typeface="Helvetica"/>
                <a:cs typeface="Helvetica"/>
                <a:sym typeface="Helvetica"/>
              </a:defRPr>
            </a:lvl1pPr>
          </a:lstStyle>
          <a:p>
            <a:pPr>
              <a:defRPr b="0"/>
            </a:pPr>
            <a:r>
              <a:rPr b="1"/>
              <a:t>思考の十二单</a:t>
            </a:r>
          </a:p>
        </p:txBody>
      </p:sp>
      <p:sp>
        <p:nvSpPr>
          <p:cNvPr id="349" name="ねばならない"/>
          <p:cNvSpPr txBox="1"/>
          <p:nvPr/>
        </p:nvSpPr>
        <p:spPr>
          <a:xfrm>
            <a:off x="1316032" y="1977971"/>
            <a:ext cx="4816139"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ねばならない</a:t>
            </a:r>
          </a:p>
        </p:txBody>
      </p:sp>
      <p:sp>
        <p:nvSpPr>
          <p:cNvPr id="350" name="他人優先"/>
          <p:cNvSpPr txBox="1"/>
          <p:nvPr/>
        </p:nvSpPr>
        <p:spPr>
          <a:xfrm>
            <a:off x="2649258" y="3046840"/>
            <a:ext cx="2149688"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他人優先</a:t>
            </a:r>
          </a:p>
        </p:txBody>
      </p:sp>
      <p:sp>
        <p:nvSpPr>
          <p:cNvPr id="351" name="思考での勝手な 思い込み"/>
          <p:cNvSpPr txBox="1"/>
          <p:nvPr/>
        </p:nvSpPr>
        <p:spPr>
          <a:xfrm>
            <a:off x="1334169" y="4115710"/>
            <a:ext cx="4658359" cy="1522180"/>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lIns="27093" tIns="27093" rIns="27093" bIns="27093" anchor="ctr">
            <a:spAutoFit/>
          </a:bodyPr>
          <a:lstStyle/>
          <a:p>
            <a:pPr defTabSz="587022">
              <a:spcBef>
                <a:spcPts val="0"/>
              </a:spcBef>
              <a:defRPr sz="4100">
                <a:latin typeface="Graphik Light"/>
                <a:ea typeface="Graphik Light"/>
                <a:cs typeface="Graphik Light"/>
                <a:sym typeface="Graphik Light"/>
              </a:defRPr>
            </a:pPr>
            <a:r>
              <a:t>思考での勝手な</a:t>
            </a:r>
            <a:br/>
            <a:r>
              <a:t>思い込み</a:t>
            </a:r>
          </a:p>
        </p:txBody>
      </p:sp>
      <p:sp>
        <p:nvSpPr>
          <p:cNvPr id="352" name="承認欲求"/>
          <p:cNvSpPr txBox="1"/>
          <p:nvPr/>
        </p:nvSpPr>
        <p:spPr>
          <a:xfrm>
            <a:off x="2588505" y="6012137"/>
            <a:ext cx="2149688" cy="581238"/>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承認欲求</a:t>
            </a:r>
          </a:p>
        </p:txBody>
      </p:sp>
      <p:sp>
        <p:nvSpPr>
          <p:cNvPr id="353" name="ないものねだり"/>
          <p:cNvSpPr txBox="1"/>
          <p:nvPr/>
        </p:nvSpPr>
        <p:spPr>
          <a:xfrm>
            <a:off x="1698259" y="7073396"/>
            <a:ext cx="3711788"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ないものねだり</a:t>
            </a:r>
          </a:p>
        </p:txBody>
      </p:sp>
      <p:sp>
        <p:nvSpPr>
          <p:cNvPr id="354" name="他人目線"/>
          <p:cNvSpPr txBox="1"/>
          <p:nvPr/>
        </p:nvSpPr>
        <p:spPr>
          <a:xfrm>
            <a:off x="8498002" y="2051669"/>
            <a:ext cx="2149688"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他人目線</a:t>
            </a:r>
          </a:p>
        </p:txBody>
      </p:sp>
      <p:sp>
        <p:nvSpPr>
          <p:cNvPr id="355" name="自己否定"/>
          <p:cNvSpPr txBox="1"/>
          <p:nvPr/>
        </p:nvSpPr>
        <p:spPr>
          <a:xfrm>
            <a:off x="8424111" y="3046840"/>
            <a:ext cx="2149688"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自己否定</a:t>
            </a:r>
          </a:p>
        </p:txBody>
      </p:sp>
      <p:sp>
        <p:nvSpPr>
          <p:cNvPr id="356" name="過去の記憶に フォーカス"/>
          <p:cNvSpPr txBox="1"/>
          <p:nvPr/>
        </p:nvSpPr>
        <p:spPr>
          <a:xfrm>
            <a:off x="7123083" y="4108251"/>
            <a:ext cx="4751745" cy="1522181"/>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lIns="27093" tIns="27093" rIns="27093" bIns="27093" anchor="ctr">
            <a:spAutoFit/>
          </a:bodyPr>
          <a:lstStyle/>
          <a:p>
            <a:pPr defTabSz="587022">
              <a:spcBef>
                <a:spcPts val="0"/>
              </a:spcBef>
              <a:defRPr sz="4100">
                <a:latin typeface="Graphik Light"/>
                <a:ea typeface="Graphik Light"/>
                <a:cs typeface="Graphik Light"/>
                <a:sym typeface="Graphik Light"/>
              </a:defRPr>
            </a:pPr>
            <a:r>
              <a:t>過去の記憶に</a:t>
            </a:r>
            <a:br/>
            <a:r>
              <a:t>フォーカス</a:t>
            </a:r>
          </a:p>
        </p:txBody>
      </p:sp>
      <p:sp>
        <p:nvSpPr>
          <p:cNvPr id="357" name="他人任せ"/>
          <p:cNvSpPr txBox="1"/>
          <p:nvPr/>
        </p:nvSpPr>
        <p:spPr>
          <a:xfrm>
            <a:off x="8479251" y="6012137"/>
            <a:ext cx="2149687" cy="581238"/>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他人任せ</a:t>
            </a:r>
          </a:p>
        </p:txBody>
      </p:sp>
      <p:sp>
        <p:nvSpPr>
          <p:cNvPr id="358" name="損得勘定"/>
          <p:cNvSpPr txBox="1"/>
          <p:nvPr/>
        </p:nvSpPr>
        <p:spPr>
          <a:xfrm>
            <a:off x="8309302" y="7024581"/>
            <a:ext cx="2149688" cy="581238"/>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損得勘定</a:t>
            </a:r>
          </a:p>
        </p:txBody>
      </p:sp>
      <p:sp>
        <p:nvSpPr>
          <p:cNvPr id="359" name="お金のブロック"/>
          <p:cNvSpPr txBox="1"/>
          <p:nvPr/>
        </p:nvSpPr>
        <p:spPr>
          <a:xfrm>
            <a:off x="1706069" y="8125417"/>
            <a:ext cx="3696167"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お金のブロック</a:t>
            </a:r>
          </a:p>
        </p:txBody>
      </p:sp>
      <p:sp>
        <p:nvSpPr>
          <p:cNvPr id="360" name="守りに入る"/>
          <p:cNvSpPr txBox="1"/>
          <p:nvPr/>
        </p:nvSpPr>
        <p:spPr>
          <a:xfrm>
            <a:off x="8084713" y="8125417"/>
            <a:ext cx="2670388" cy="581237"/>
          </a:xfrm>
          <a:prstGeom prst="rect">
            <a:avLst/>
          </a:prstGeom>
          <a:solidFill>
            <a:schemeClr val="accent4"/>
          </a:solidFill>
          <a:ln w="3175">
            <a:miter lim="400000"/>
          </a:ln>
          <a:effectLst>
            <a:outerShdw sx="100000" sy="100000" kx="0" ky="0" algn="b" rotWithShape="0" blurRad="190500" dist="12700" dir="5400000">
              <a:srgbClr val="000000">
                <a:alpha val="63226"/>
              </a:srgbClr>
            </a:outerShdw>
          </a:effectLst>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4100">
                <a:latin typeface="Graphik Light"/>
                <a:ea typeface="Graphik Light"/>
                <a:cs typeface="Graphik Light"/>
                <a:sym typeface="Graphik Light"/>
              </a:defRPr>
            </a:lvl1pPr>
          </a:lstStyle>
          <a:p>
            <a:pPr/>
            <a:r>
              <a:t>守りに入る</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2" name="四角形"/>
          <p:cNvSpPr/>
          <p:nvPr/>
        </p:nvSpPr>
        <p:spPr>
          <a:xfrm>
            <a:off x="-21001" y="-7537"/>
            <a:ext cx="13046802" cy="1270402"/>
          </a:xfrm>
          <a:prstGeom prst="rect">
            <a:avLst/>
          </a:prstGeom>
          <a:solidFill>
            <a:schemeClr val="accent6">
              <a:hueOff val="-107063"/>
              <a:satOff val="-8917"/>
              <a:lumOff val="-18413"/>
              <a:alpha val="70318"/>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63" name="思考の十二单＋7項目"/>
          <p:cNvSpPr txBox="1"/>
          <p:nvPr/>
        </p:nvSpPr>
        <p:spPr>
          <a:xfrm>
            <a:off x="1944704" y="258357"/>
            <a:ext cx="9115392" cy="1118596"/>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600">
                <a:solidFill>
                  <a:srgbClr val="FFFFFF"/>
                </a:solidFill>
                <a:latin typeface="Helvetica"/>
                <a:ea typeface="Helvetica"/>
                <a:cs typeface="Helvetica"/>
                <a:sym typeface="Helvetica"/>
              </a:defRPr>
            </a:lvl1pPr>
          </a:lstStyle>
          <a:p>
            <a:pPr>
              <a:defRPr b="0"/>
            </a:pPr>
            <a:r>
              <a:rPr b="1"/>
              <a:t>思考の十二单＋7項目</a:t>
            </a:r>
          </a:p>
        </p:txBody>
      </p:sp>
      <p:sp>
        <p:nvSpPr>
          <p:cNvPr id="364" name="角丸四角形"/>
          <p:cNvSpPr/>
          <p:nvPr/>
        </p:nvSpPr>
        <p:spPr>
          <a:xfrm>
            <a:off x="1944105" y="2087319"/>
            <a:ext cx="3382656" cy="1470512"/>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65" name="ジャッジメント"/>
          <p:cNvSpPr txBox="1"/>
          <p:nvPr/>
        </p:nvSpPr>
        <p:spPr>
          <a:xfrm>
            <a:off x="1316032" y="2604981"/>
            <a:ext cx="4816139" cy="4351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0"/>
              </a:spcBef>
              <a:defRPr sz="3000">
                <a:solidFill>
                  <a:srgbClr val="FFFFFF"/>
                </a:solidFill>
                <a:latin typeface="Helvetica"/>
                <a:ea typeface="Helvetica"/>
                <a:cs typeface="Helvetica"/>
                <a:sym typeface="Helvetica"/>
              </a:defRPr>
            </a:lvl1pPr>
          </a:lstStyle>
          <a:p>
            <a:pPr/>
            <a:r>
              <a:t>ジャッジメント</a:t>
            </a:r>
          </a:p>
        </p:txBody>
      </p:sp>
      <p:sp>
        <p:nvSpPr>
          <p:cNvPr id="366" name="角丸四角形"/>
          <p:cNvSpPr/>
          <p:nvPr/>
        </p:nvSpPr>
        <p:spPr>
          <a:xfrm>
            <a:off x="643625" y="4670069"/>
            <a:ext cx="3382656" cy="1470511"/>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67" name="顕在意識と潜在意識"/>
          <p:cNvSpPr txBox="1"/>
          <p:nvPr/>
        </p:nvSpPr>
        <p:spPr>
          <a:xfrm>
            <a:off x="1286476" y="4853886"/>
            <a:ext cx="1974023" cy="10066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lvl1pPr>
          </a:lstStyle>
          <a:p>
            <a:pPr/>
            <a:r>
              <a:t>顕在意識と潜在意識</a:t>
            </a:r>
          </a:p>
        </p:txBody>
      </p:sp>
      <p:sp>
        <p:nvSpPr>
          <p:cNvPr id="368" name="角丸四角形"/>
          <p:cNvSpPr/>
          <p:nvPr/>
        </p:nvSpPr>
        <p:spPr>
          <a:xfrm>
            <a:off x="4811072" y="4621974"/>
            <a:ext cx="3382656" cy="1470511"/>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69" name="過去←現在→未来…"/>
          <p:cNvSpPr txBox="1"/>
          <p:nvPr/>
        </p:nvSpPr>
        <p:spPr>
          <a:xfrm>
            <a:off x="4654920" y="4853886"/>
            <a:ext cx="3694960" cy="10066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過去←現在→未来</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イマココ</a:t>
            </a:r>
          </a:p>
        </p:txBody>
      </p:sp>
      <p:sp>
        <p:nvSpPr>
          <p:cNvPr id="370" name="角丸四角形"/>
          <p:cNvSpPr/>
          <p:nvPr/>
        </p:nvSpPr>
        <p:spPr>
          <a:xfrm>
            <a:off x="8858980" y="4621974"/>
            <a:ext cx="3382656" cy="1470511"/>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71" name="男性性…"/>
          <p:cNvSpPr txBox="1"/>
          <p:nvPr/>
        </p:nvSpPr>
        <p:spPr>
          <a:xfrm>
            <a:off x="9293624" y="4853886"/>
            <a:ext cx="2513369" cy="10066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男性性</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女性性の統合</a:t>
            </a:r>
          </a:p>
        </p:txBody>
      </p:sp>
      <p:sp>
        <p:nvSpPr>
          <p:cNvPr id="372" name="角丸四角形"/>
          <p:cNvSpPr/>
          <p:nvPr/>
        </p:nvSpPr>
        <p:spPr>
          <a:xfrm>
            <a:off x="7382476" y="6993873"/>
            <a:ext cx="3382656" cy="1470511"/>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73" name="あなたはわたし…"/>
          <p:cNvSpPr txBox="1"/>
          <p:nvPr/>
        </p:nvSpPr>
        <p:spPr>
          <a:xfrm>
            <a:off x="7382476" y="7225785"/>
            <a:ext cx="3382656" cy="10066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あなたはわたし</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pPr>
            <a:r>
              <a:t>わたしはあなた</a:t>
            </a:r>
          </a:p>
        </p:txBody>
      </p:sp>
      <p:sp>
        <p:nvSpPr>
          <p:cNvPr id="374" name="角丸四角形"/>
          <p:cNvSpPr/>
          <p:nvPr/>
        </p:nvSpPr>
        <p:spPr>
          <a:xfrm>
            <a:off x="1944105" y="6993873"/>
            <a:ext cx="3382656" cy="1470511"/>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75" name="自我・真我・神我"/>
          <p:cNvSpPr txBox="1"/>
          <p:nvPr/>
        </p:nvSpPr>
        <p:spPr>
          <a:xfrm>
            <a:off x="2040942" y="7511535"/>
            <a:ext cx="3188981" cy="435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FFFFFF"/>
                </a:solidFill>
                <a:latin typeface="Helvetica"/>
                <a:ea typeface="Helvetica"/>
                <a:cs typeface="Helvetica"/>
                <a:sym typeface="Helvetica"/>
              </a:defRPr>
            </a:lvl1pPr>
          </a:lstStyle>
          <a:p>
            <a:pPr/>
            <a:r>
              <a:t>自我・真我・神我</a:t>
            </a:r>
          </a:p>
        </p:txBody>
      </p:sp>
      <p:sp>
        <p:nvSpPr>
          <p:cNvPr id="376" name="角丸四角形"/>
          <p:cNvSpPr/>
          <p:nvPr/>
        </p:nvSpPr>
        <p:spPr>
          <a:xfrm>
            <a:off x="7382476" y="2087319"/>
            <a:ext cx="3382656" cy="1470512"/>
          </a:xfrm>
          <a:prstGeom prst="roundRect">
            <a:avLst>
              <a:gd name="adj" fmla="val 12955"/>
            </a:avLst>
          </a:prstGeom>
          <a:solidFill>
            <a:schemeClr val="accent1">
              <a:satOff val="-9155"/>
              <a:lumOff val="-32673"/>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77" name="陰陽統合"/>
          <p:cNvSpPr txBox="1"/>
          <p:nvPr/>
        </p:nvSpPr>
        <p:spPr>
          <a:xfrm>
            <a:off x="8278360" y="2604981"/>
            <a:ext cx="1590887" cy="435188"/>
          </a:xfrm>
          <a:prstGeom prst="rect">
            <a:avLst/>
          </a:prstGeom>
          <a:ln w="3175">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defTabSz="587022">
              <a:spcBef>
                <a:spcPts val="0"/>
              </a:spcBef>
              <a:defRPr sz="3000">
                <a:solidFill>
                  <a:srgbClr val="FFFFFF"/>
                </a:solidFill>
                <a:latin typeface="Helvetica"/>
                <a:ea typeface="Helvetica"/>
                <a:cs typeface="Helvetica"/>
                <a:sym typeface="Helvetica"/>
              </a:defRPr>
            </a:lvl1pPr>
          </a:lstStyle>
          <a:p>
            <a:pPr/>
            <a:r>
              <a:t>陰陽統合</a:t>
            </a:r>
          </a:p>
        </p:txBody>
      </p:sp>
      <p:sp>
        <p:nvSpPr>
          <p:cNvPr id="378" name="線"/>
          <p:cNvSpPr/>
          <p:nvPr/>
        </p:nvSpPr>
        <p:spPr>
          <a:xfrm>
            <a:off x="5261237" y="2804049"/>
            <a:ext cx="2191268" cy="1"/>
          </a:xfrm>
          <a:prstGeom prst="line">
            <a:avLst/>
          </a:prstGeom>
          <a:ln w="12700">
            <a:solidFill>
              <a:schemeClr val="accent1">
                <a:satOff val="-9155"/>
                <a:lumOff val="-32673"/>
              </a:schemeClr>
            </a:solidFill>
            <a:miter lim="400000"/>
          </a:ln>
        </p:spPr>
        <p:txBody>
          <a:bodyPr lIns="27093" tIns="27093" rIns="27093" bIns="27093" anchor="ctr"/>
          <a:lstStyle/>
          <a:p>
            <a:pPr/>
          </a:p>
        </p:txBody>
      </p:sp>
      <p:sp>
        <p:nvSpPr>
          <p:cNvPr id="379" name="線"/>
          <p:cNvSpPr/>
          <p:nvPr/>
        </p:nvSpPr>
        <p:spPr>
          <a:xfrm>
            <a:off x="3990313" y="5421364"/>
            <a:ext cx="843922" cy="1"/>
          </a:xfrm>
          <a:prstGeom prst="line">
            <a:avLst/>
          </a:prstGeom>
          <a:ln w="12700">
            <a:solidFill>
              <a:schemeClr val="accent1">
                <a:satOff val="-9155"/>
                <a:lumOff val="-32673"/>
              </a:schemeClr>
            </a:solidFill>
            <a:miter lim="400000"/>
          </a:ln>
        </p:spPr>
        <p:txBody>
          <a:bodyPr lIns="27093" tIns="27093" rIns="27093" bIns="27093" anchor="ctr"/>
          <a:lstStyle/>
          <a:p>
            <a:pPr/>
          </a:p>
        </p:txBody>
      </p:sp>
      <p:sp>
        <p:nvSpPr>
          <p:cNvPr id="380" name="線"/>
          <p:cNvSpPr/>
          <p:nvPr/>
        </p:nvSpPr>
        <p:spPr>
          <a:xfrm>
            <a:off x="8179928" y="5421364"/>
            <a:ext cx="735643" cy="1"/>
          </a:xfrm>
          <a:prstGeom prst="line">
            <a:avLst/>
          </a:prstGeom>
          <a:ln w="12700">
            <a:solidFill>
              <a:schemeClr val="accent1">
                <a:satOff val="-9155"/>
                <a:lumOff val="-32673"/>
              </a:schemeClr>
            </a:solidFill>
            <a:miter lim="400000"/>
          </a:ln>
        </p:spPr>
        <p:txBody>
          <a:bodyPr lIns="27093" tIns="27093" rIns="27093" bIns="27093" anchor="ctr"/>
          <a:lstStyle/>
          <a:p>
            <a:pPr/>
          </a:p>
        </p:txBody>
      </p:sp>
      <p:sp>
        <p:nvSpPr>
          <p:cNvPr id="381" name="線"/>
          <p:cNvSpPr/>
          <p:nvPr/>
        </p:nvSpPr>
        <p:spPr>
          <a:xfrm>
            <a:off x="5324704" y="7749796"/>
            <a:ext cx="2064333" cy="1"/>
          </a:xfrm>
          <a:prstGeom prst="line">
            <a:avLst/>
          </a:prstGeom>
          <a:ln w="12700">
            <a:solidFill>
              <a:schemeClr val="accent1">
                <a:satOff val="-9155"/>
                <a:lumOff val="-32673"/>
              </a:schemeClr>
            </a:solidFill>
            <a:miter lim="400000"/>
          </a:ln>
        </p:spPr>
        <p:txBody>
          <a:bodyPr lIns="27093" tIns="27093" rIns="27093" bIns="27093" anchor="ctr"/>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3" name="四角形"/>
          <p:cNvSpPr/>
          <p:nvPr/>
        </p:nvSpPr>
        <p:spPr>
          <a:xfrm>
            <a:off x="1963304" y="7066799"/>
            <a:ext cx="9078192" cy="1856395"/>
          </a:xfrm>
          <a:prstGeom prst="rect">
            <a:avLst/>
          </a:prstGeom>
          <a:solidFill>
            <a:schemeClr val="accent6">
              <a:hueOff val="-107063"/>
              <a:satOff val="-8917"/>
              <a:lumOff val="-18413"/>
              <a:alpha val="18450"/>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84" name="グランドティーチャーから受ける場合"/>
          <p:cNvSpPr txBox="1"/>
          <p:nvPr>
            <p:ph type="body" idx="21"/>
          </p:nvPr>
        </p:nvSpPr>
        <p:spPr>
          <a:xfrm>
            <a:off x="643466" y="7433887"/>
            <a:ext cx="11717868" cy="535094"/>
          </a:xfrm>
          <a:prstGeom prst="rect">
            <a:avLst/>
          </a:prstGeom>
          <a:extLst>
            <a:ext uri="{C572A759-6A51-4108-AA02-DFA0A04FC94B}">
              <ma14:wrappingTextBoxFlag xmlns:ma14="http://schemas.microsoft.com/office/mac/drawingml/2011/main" val="1"/>
            </a:ext>
          </a:extLst>
        </p:spPr>
        <p:txBody>
          <a:bodyPr/>
          <a:lstStyle>
            <a:lvl1pPr algn="ct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700">
                <a:latin typeface="Helvetica"/>
                <a:ea typeface="Helvetica"/>
                <a:cs typeface="Helvetica"/>
                <a:sym typeface="Helvetica"/>
              </a:defRPr>
            </a:lvl1pPr>
          </a:lstStyle>
          <a:p>
            <a:pPr/>
            <a:r>
              <a:t>グランドティーチャーから受ける場合</a:t>
            </a:r>
          </a:p>
        </p:txBody>
      </p:sp>
      <p:graphicFrame>
        <p:nvGraphicFramePr>
          <p:cNvPr id="385" name="表1"/>
          <p:cNvGraphicFramePr/>
          <p:nvPr/>
        </p:nvGraphicFramePr>
        <p:xfrm>
          <a:off x="2130667" y="2454448"/>
          <a:ext cx="8502339" cy="440003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326475"/>
                <a:gridCol w="3175862"/>
              </a:tblGrid>
              <a:tr h="1466677">
                <a:tc>
                  <a:txBody>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000">
                          <a:solidFill>
                            <a:schemeClr val="accent1">
                              <a:satOff val="-9155"/>
                              <a:lumOff val="-32673"/>
                            </a:schemeClr>
                          </a:solidFill>
                          <a:latin typeface="Helvetica"/>
                          <a:ea typeface="Helvetica"/>
                          <a:cs typeface="Helvetica"/>
                          <a:sym typeface="Helvetica"/>
                        </a:rPr>
                        <a:t>講師指名の場合</a:t>
                      </a:r>
                    </a:p>
                  </a:txBody>
                  <a:tcPr marL="50800" marR="50800" marT="50800" marB="50800" anchor="ctr" anchorCtr="0" horzOverflow="overflow">
                    <a:lnL w="0">
                      <a:miter lim="400000"/>
                    </a:lnL>
                    <a:lnR w="0">
                      <a:miter lim="400000"/>
                    </a:lnR>
                    <a:lnT w="0">
                      <a:miter lim="400000"/>
                    </a:lnT>
                    <a:noFill/>
                  </a:tcPr>
                </a:tc>
                <a:tc>
                  <a:txBody>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chemeClr val="accent1">
                              <a:satOff val="-9155"/>
                              <a:lumOff val="-32673"/>
                            </a:schemeClr>
                          </a:solidFill>
                          <a:latin typeface="Helvetica"/>
                          <a:ea typeface="Helvetica"/>
                          <a:cs typeface="Helvetica"/>
                          <a:sym typeface="Helvetica"/>
                        </a:defRPr>
                      </a:pPr>
                      <a:r>
                        <a:rPr sz="4300"/>
                        <a:t>88,888</a:t>
                      </a:r>
                      <a:r>
                        <a:t>円</a:t>
                      </a:r>
                    </a:p>
                  </a:txBody>
                  <a:tcPr marL="50800" marR="50800" marT="50800" marB="50800" anchor="ctr" anchorCtr="0" horzOverflow="overflow">
                    <a:lnL w="0">
                      <a:miter lim="400000"/>
                    </a:lnL>
                    <a:lnR w="0">
                      <a:miter lim="400000"/>
                    </a:lnR>
                    <a:lnT w="0">
                      <a:miter lim="400000"/>
                    </a:lnT>
                    <a:noFill/>
                  </a:tcPr>
                </a:tc>
              </a:tr>
              <a:tr h="1466677">
                <a:tc>
                  <a:txBody>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000">
                          <a:solidFill>
                            <a:schemeClr val="accent1">
                              <a:satOff val="-9155"/>
                              <a:lumOff val="-32673"/>
                            </a:schemeClr>
                          </a:solidFill>
                          <a:latin typeface="Helvetica"/>
                          <a:ea typeface="Helvetica"/>
                          <a:cs typeface="Helvetica"/>
                          <a:sym typeface="Helvetica"/>
                        </a:rPr>
                        <a:t>あみだくじの場合</a:t>
                      </a:r>
                    </a:p>
                  </a:txBody>
                  <a:tcPr marL="50800" marR="50800" marT="50800" marB="50800" anchor="ctr" anchorCtr="0" horzOverflow="overflow">
                    <a:lnL w="0">
                      <a:miter lim="400000"/>
                    </a:lnL>
                    <a:lnR w="0">
                      <a:miter lim="400000"/>
                    </a:lnR>
                    <a:noFill/>
                  </a:tcPr>
                </a:tc>
                <a:tc>
                  <a:txBody>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chemeClr val="accent1">
                              <a:satOff val="-9155"/>
                              <a:lumOff val="-32673"/>
                            </a:schemeClr>
                          </a:solidFill>
                          <a:latin typeface="Helvetica"/>
                          <a:ea typeface="Helvetica"/>
                          <a:cs typeface="Helvetica"/>
                          <a:sym typeface="Helvetica"/>
                        </a:defRPr>
                      </a:pPr>
                      <a:r>
                        <a:rPr sz="4300"/>
                        <a:t>55,555</a:t>
                      </a:r>
                      <a:r>
                        <a:t>円</a:t>
                      </a:r>
                    </a:p>
                  </a:txBody>
                  <a:tcPr marL="50800" marR="50800" marT="50800" marB="50800" anchor="ctr" anchorCtr="0" horzOverflow="overflow">
                    <a:lnL w="0">
                      <a:miter lim="400000"/>
                    </a:lnL>
                    <a:lnR w="0">
                      <a:miter lim="400000"/>
                    </a:lnR>
                    <a:noFill/>
                  </a:tcPr>
                </a:tc>
              </a:tr>
              <a:tr h="1466677">
                <a:tc>
                  <a:txBody>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000">
                          <a:solidFill>
                            <a:schemeClr val="accent1">
                              <a:satOff val="-9155"/>
                              <a:lumOff val="-32673"/>
                            </a:schemeClr>
                          </a:solidFill>
                          <a:latin typeface="Helvetica"/>
                          <a:ea typeface="Helvetica"/>
                          <a:cs typeface="Helvetica"/>
                          <a:sym typeface="Helvetica"/>
                        </a:rPr>
                        <a:t>REBORN再受講</a:t>
                      </a:r>
                    </a:p>
                  </a:txBody>
                  <a:tcPr marL="50800" marR="50800" marT="50800" marB="50800" anchor="ctr" anchorCtr="0" horzOverflow="overflow">
                    <a:lnL w="0">
                      <a:miter lim="400000"/>
                    </a:lnL>
                    <a:lnR w="0">
                      <a:miter lim="400000"/>
                    </a:lnR>
                    <a:lnB w="0">
                      <a:miter lim="400000"/>
                    </a:lnB>
                    <a:noFill/>
                  </a:tcPr>
                </a:tc>
                <a:tc>
                  <a:txBody>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chemeClr val="accent1">
                              <a:satOff val="-9155"/>
                              <a:lumOff val="-32673"/>
                            </a:schemeClr>
                          </a:solidFill>
                          <a:latin typeface="Helvetica"/>
                          <a:ea typeface="Helvetica"/>
                          <a:cs typeface="Helvetica"/>
                          <a:sym typeface="Helvetica"/>
                        </a:defRPr>
                      </a:pPr>
                      <a:r>
                        <a:rPr sz="4300"/>
                        <a:t>33,333</a:t>
                      </a:r>
                      <a:r>
                        <a:t>円</a:t>
                      </a:r>
                    </a:p>
                  </a:txBody>
                  <a:tcPr marL="50800" marR="50800" marT="50800" marB="50800" anchor="ctr" anchorCtr="0" horzOverflow="overflow">
                    <a:lnL w="0">
                      <a:miter lim="400000"/>
                    </a:lnL>
                    <a:lnR w="0">
                      <a:miter lim="400000"/>
                    </a:lnR>
                    <a:lnB w="0">
                      <a:miter lim="400000"/>
                    </a:lnB>
                    <a:noFill/>
                  </a:tcPr>
                </a:tc>
              </a:tr>
            </a:tbl>
          </a:graphicData>
        </a:graphic>
      </p:graphicFrame>
      <p:sp>
        <p:nvSpPr>
          <p:cNvPr id="386" name="333,333円"/>
          <p:cNvSpPr txBox="1"/>
          <p:nvPr/>
        </p:nvSpPr>
        <p:spPr>
          <a:xfrm>
            <a:off x="643466" y="7995673"/>
            <a:ext cx="11717868" cy="761674"/>
          </a:xfrm>
          <a:prstGeom prst="rect">
            <a:avLst/>
          </a:prstGeom>
          <a:ln w="3175">
            <a:miter lim="400000"/>
          </a:ln>
          <a:extLst>
            <a:ext uri="{C572A759-6A51-4108-AA02-DFA0A04FC94B}">
              <ma14:wrappingTextBoxFlag xmlns:ma14="http://schemas.microsoft.com/office/mac/drawingml/2011/main" val="1"/>
            </a:ext>
          </a:extLst>
        </p:spPr>
        <p:txBody>
          <a:bodyPr lIns="24383" tIns="24383" rIns="24383" bIns="24383">
            <a:normAutofit fontScale="100000" lnSpcReduction="0"/>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400"/>
              <a:t>333,333</a:t>
            </a:r>
            <a:r>
              <a:rPr sz="2100"/>
              <a:t>円</a:t>
            </a:r>
          </a:p>
        </p:txBody>
      </p:sp>
      <p:sp>
        <p:nvSpPr>
          <p:cNvPr id="387" name="四角形"/>
          <p:cNvSpPr/>
          <p:nvPr/>
        </p:nvSpPr>
        <p:spPr>
          <a:xfrm>
            <a:off x="1963304" y="1049712"/>
            <a:ext cx="9078192" cy="1270001"/>
          </a:xfrm>
          <a:prstGeom prst="rect">
            <a:avLst/>
          </a:prstGeom>
          <a:solidFill>
            <a:schemeClr val="accent6">
              <a:hueOff val="-107063"/>
              <a:satOff val="-8917"/>
              <a:lumOff val="-18413"/>
              <a:alpha val="68414"/>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388" name="講座料金"/>
          <p:cNvSpPr txBox="1"/>
          <p:nvPr>
            <p:ph type="title"/>
          </p:nvPr>
        </p:nvSpPr>
        <p:spPr>
          <a:xfrm>
            <a:off x="643466" y="1341274"/>
            <a:ext cx="11717868" cy="900854"/>
          </a:xfrm>
          <a:prstGeom prst="rect">
            <a:avLst/>
          </a:prstGeom>
        </p:spPr>
        <p:txBody>
          <a:bodyPr/>
          <a:lstStyle>
            <a:lvl1pPr algn="ct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5100">
                <a:solidFill>
                  <a:srgbClr val="FFFFFF"/>
                </a:solidFill>
                <a:latin typeface="Helvetica"/>
                <a:ea typeface="Helvetica"/>
                <a:cs typeface="Helvetica"/>
                <a:sym typeface="Helvetica"/>
              </a:defRPr>
            </a:lvl1pPr>
          </a:lstStyle>
          <a:p>
            <a:pPr/>
            <a:r>
              <a:t>講座料金</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0" name="REBORNお話会"/>
          <p:cNvSpPr txBox="1"/>
          <p:nvPr/>
        </p:nvSpPr>
        <p:spPr>
          <a:xfrm>
            <a:off x="2990678" y="408516"/>
            <a:ext cx="7023444" cy="11336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100">
                <a:solidFill>
                  <a:srgbClr val="FFFFFF"/>
                </a:solidFill>
                <a:latin typeface="Helvetica"/>
                <a:ea typeface="Helvetica"/>
                <a:cs typeface="Helvetica"/>
                <a:sym typeface="Helvetica"/>
              </a:defRPr>
            </a:lvl1pPr>
          </a:lstStyle>
          <a:p>
            <a:pPr/>
            <a:r>
              <a:t>REBORNお話会</a:t>
            </a:r>
          </a:p>
        </p:txBody>
      </p:sp>
      <p:sp>
        <p:nvSpPr>
          <p:cNvPr id="391" name="4/21（月）21:00～…"/>
          <p:cNvSpPr txBox="1"/>
          <p:nvPr/>
        </p:nvSpPr>
        <p:spPr>
          <a:xfrm>
            <a:off x="599400" y="2075160"/>
            <a:ext cx="4963702" cy="183472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4/21（月）21:00～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地球Familyクラス</a:t>
            </a:r>
            <a:br/>
            <a:r>
              <a:rPr sz="2700">
                <a:solidFill>
                  <a:srgbClr val="47B1B0"/>
                </a:solidFill>
              </a:rPr>
              <a:t>エミー＆よりこ</a:t>
            </a:r>
          </a:p>
        </p:txBody>
      </p:sp>
      <p:sp>
        <p:nvSpPr>
          <p:cNvPr id="392" name="4/22（火）13:00～ スーパーサイヤ人クラス…"/>
          <p:cNvSpPr txBox="1"/>
          <p:nvPr/>
        </p:nvSpPr>
        <p:spPr>
          <a:xfrm>
            <a:off x="7345640" y="2145645"/>
            <a:ext cx="4963702" cy="169375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4/22（火）13:00～</a:t>
            </a:r>
            <a:br/>
            <a:r>
              <a:rPr b="0"/>
              <a:t>スーパーサイヤ人</a:t>
            </a:r>
            <a:r>
              <a:rPr b="0" sz="2200"/>
              <a:t>クラス</a:t>
            </a:r>
            <a:endParaRPr sz="2200"/>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rPr sz="2700">
                <a:solidFill>
                  <a:srgbClr val="47B1B0"/>
                </a:solidFill>
              </a:rPr>
              <a:t>さち＆きこちゃん</a:t>
            </a:r>
          </a:p>
        </p:txBody>
      </p:sp>
      <p:sp>
        <p:nvSpPr>
          <p:cNvPr id="393" name="4/23（水）21:00～…"/>
          <p:cNvSpPr txBox="1"/>
          <p:nvPr/>
        </p:nvSpPr>
        <p:spPr>
          <a:xfrm>
            <a:off x="7431922" y="4442844"/>
            <a:ext cx="5512774" cy="183472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4/23（水）21:00～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LOVE&amp;PEACEクラス</a:t>
            </a:r>
            <a:r>
              <a:rPr sz="2700">
                <a:solidFill>
                  <a:srgbClr val="47B1B0"/>
                </a:solidFill>
              </a:rPr>
              <a:t>ちーちゃん＆めんめん</a:t>
            </a:r>
          </a:p>
        </p:txBody>
      </p:sp>
      <p:sp>
        <p:nvSpPr>
          <p:cNvPr id="394" name="4/28（月）21:00～…"/>
          <p:cNvSpPr txBox="1"/>
          <p:nvPr/>
        </p:nvSpPr>
        <p:spPr>
          <a:xfrm>
            <a:off x="599400" y="7023787"/>
            <a:ext cx="4963702" cy="175471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4/28（月）21:00～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素顔のままクラス</a:t>
            </a:r>
            <a:endParaRPr>
              <a:solidFill>
                <a:srgbClr val="FFFFFF"/>
              </a:solidFill>
            </a:endParaRP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せいこ＆かつこ</a:t>
            </a:r>
          </a:p>
        </p:txBody>
      </p:sp>
      <p:sp>
        <p:nvSpPr>
          <p:cNvPr id="395" name="4/30（水）21:00～…"/>
          <p:cNvSpPr txBox="1"/>
          <p:nvPr/>
        </p:nvSpPr>
        <p:spPr>
          <a:xfrm>
            <a:off x="7431922" y="6758690"/>
            <a:ext cx="5512774" cy="175471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4/30（水）21:00～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いい塩梅クラス</a:t>
            </a:r>
            <a:endParaRPr>
              <a:solidFill>
                <a:srgbClr val="FFFFFF"/>
              </a:solidFill>
            </a:endParaRP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エジトモ＆きくちゃん</a:t>
            </a:r>
          </a:p>
        </p:txBody>
      </p:sp>
      <p:sp>
        <p:nvSpPr>
          <p:cNvPr id="396" name="4/22（火）21:00～…"/>
          <p:cNvSpPr txBox="1"/>
          <p:nvPr/>
        </p:nvSpPr>
        <p:spPr>
          <a:xfrm>
            <a:off x="599400" y="4549474"/>
            <a:ext cx="4963702" cy="183472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4/22（火）21:00～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わくわくクラス</a:t>
            </a:r>
            <a:br/>
            <a:r>
              <a:rPr sz="2700">
                <a:solidFill>
                  <a:srgbClr val="47B1B0"/>
                </a:solidFill>
              </a:rPr>
              <a:t>さち＆きこちゃん</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8" name="REBORNお話会"/>
          <p:cNvSpPr txBox="1"/>
          <p:nvPr/>
        </p:nvSpPr>
        <p:spPr>
          <a:xfrm>
            <a:off x="2990678" y="408516"/>
            <a:ext cx="7023444" cy="11336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100">
                <a:solidFill>
                  <a:srgbClr val="FFFFFF"/>
                </a:solidFill>
                <a:latin typeface="Helvetica"/>
                <a:ea typeface="Helvetica"/>
                <a:cs typeface="Helvetica"/>
                <a:sym typeface="Helvetica"/>
              </a:defRPr>
            </a:lvl1pPr>
          </a:lstStyle>
          <a:p>
            <a:pPr/>
            <a:r>
              <a:t>REBORNお話会</a:t>
            </a:r>
          </a:p>
        </p:txBody>
      </p:sp>
      <p:sp>
        <p:nvSpPr>
          <p:cNvPr id="399" name="5/10（土）21:00～…"/>
          <p:cNvSpPr txBox="1"/>
          <p:nvPr/>
        </p:nvSpPr>
        <p:spPr>
          <a:xfrm>
            <a:off x="7345640" y="4482849"/>
            <a:ext cx="4963702" cy="175471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5/10（土）21:00～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素顔のままクラス</a:t>
            </a:r>
            <a:endParaRPr>
              <a:solidFill>
                <a:srgbClr val="FFFFFF"/>
              </a:solidFill>
            </a:endParaRP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せいこ＆かつこ</a:t>
            </a:r>
          </a:p>
        </p:txBody>
      </p:sp>
      <p:sp>
        <p:nvSpPr>
          <p:cNvPr id="400" name="5/1（木）21:00～…"/>
          <p:cNvSpPr txBox="1"/>
          <p:nvPr/>
        </p:nvSpPr>
        <p:spPr>
          <a:xfrm>
            <a:off x="1293975" y="4442844"/>
            <a:ext cx="4963701" cy="183472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5/1（木）21:00～</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a:solidFill>
                  <a:srgbClr val="FFFFFF"/>
                </a:solidFill>
              </a:rPr>
              <a:t>あざとCLUBクラス</a:t>
            </a:r>
            <a:endParaRPr>
              <a:solidFill>
                <a:srgbClr val="FFFFFF"/>
              </a:solidFill>
            </a:endParaRP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よっしー＆きょうこ</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2" name="REBORN体験会"/>
          <p:cNvSpPr txBox="1"/>
          <p:nvPr/>
        </p:nvSpPr>
        <p:spPr>
          <a:xfrm>
            <a:off x="2990678" y="408516"/>
            <a:ext cx="7023444" cy="11336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100">
                <a:solidFill>
                  <a:srgbClr val="FFFFFF"/>
                </a:solidFill>
                <a:latin typeface="Helvetica"/>
                <a:ea typeface="Helvetica"/>
                <a:cs typeface="Helvetica"/>
                <a:sym typeface="Helvetica"/>
              </a:defRPr>
            </a:lvl1pPr>
          </a:lstStyle>
          <a:p>
            <a:pPr/>
            <a:r>
              <a:t>REBORN体験会</a:t>
            </a:r>
          </a:p>
        </p:txBody>
      </p:sp>
      <p:sp>
        <p:nvSpPr>
          <p:cNvPr id="403" name="4/23（水）～4/25（金）地球Familyクラス エミー＆よりこ"/>
          <p:cNvSpPr txBox="1"/>
          <p:nvPr/>
        </p:nvSpPr>
        <p:spPr>
          <a:xfrm>
            <a:off x="599400" y="2110085"/>
            <a:ext cx="5815410" cy="176487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4/23（水）～4/25（金）</a:t>
            </a:r>
            <a:r>
              <a:t>地球Familyクラス</a:t>
            </a:r>
            <a:br/>
            <a:r>
              <a:rPr sz="2700">
                <a:solidFill>
                  <a:srgbClr val="47B1B0"/>
                </a:solidFill>
              </a:rPr>
              <a:t>エミー＆よりこ</a:t>
            </a:r>
          </a:p>
        </p:txBody>
      </p:sp>
      <p:sp>
        <p:nvSpPr>
          <p:cNvPr id="404" name="4/25（金）～4/27（日）…"/>
          <p:cNvSpPr txBox="1"/>
          <p:nvPr/>
        </p:nvSpPr>
        <p:spPr>
          <a:xfrm>
            <a:off x="6835793" y="2110085"/>
            <a:ext cx="5609006" cy="176487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4/25（金）～4/27（日）</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スーパーサイヤ人</a:t>
            </a:r>
            <a:r>
              <a:rPr sz="2900"/>
              <a:t>クラス</a:t>
            </a:r>
            <a:br/>
            <a:r>
              <a:rPr sz="2700">
                <a:solidFill>
                  <a:srgbClr val="47B1B0"/>
                </a:solidFill>
              </a:rPr>
              <a:t>やまちゃん＆けいこ</a:t>
            </a:r>
          </a:p>
        </p:txBody>
      </p:sp>
      <p:sp>
        <p:nvSpPr>
          <p:cNvPr id="405" name="4/28（月）～4/30（水）わくわくクラス さち＆きこちゃん"/>
          <p:cNvSpPr txBox="1"/>
          <p:nvPr/>
        </p:nvSpPr>
        <p:spPr>
          <a:xfrm>
            <a:off x="599400" y="4477769"/>
            <a:ext cx="5815410" cy="176487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4/28（月）～4/30（水）</a:t>
            </a:r>
            <a:r>
              <a:t>わくわくクラス</a:t>
            </a:r>
            <a:br/>
            <a:r>
              <a:rPr sz="2700">
                <a:solidFill>
                  <a:srgbClr val="47B1B0"/>
                </a:solidFill>
              </a:rPr>
              <a:t>さち＆きこちゃん</a:t>
            </a:r>
          </a:p>
        </p:txBody>
      </p:sp>
      <p:sp>
        <p:nvSpPr>
          <p:cNvPr id="406" name="5/3（土）～5/5（月） LOVE&amp;PEACEクラス ちーちゃん＆めんめん"/>
          <p:cNvSpPr txBox="1"/>
          <p:nvPr/>
        </p:nvSpPr>
        <p:spPr>
          <a:xfrm>
            <a:off x="6835793" y="4512694"/>
            <a:ext cx="5609006" cy="169502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5/3（土）～5/5（月）</a:t>
            </a:r>
            <a:br/>
            <a:r>
              <a:t>LOVE&amp;PEACE</a:t>
            </a:r>
            <a:r>
              <a:rPr sz="2900"/>
              <a:t>クラス</a:t>
            </a:r>
            <a:br/>
            <a:r>
              <a:rPr sz="2700">
                <a:solidFill>
                  <a:srgbClr val="47B1B0"/>
                </a:solidFill>
              </a:rPr>
              <a:t>ちーちゃん＆めんめん</a:t>
            </a:r>
          </a:p>
        </p:txBody>
      </p:sp>
      <p:sp>
        <p:nvSpPr>
          <p:cNvPr id="407" name="5/11（日）～5/13（火）いい塩梅クラス…"/>
          <p:cNvSpPr txBox="1"/>
          <p:nvPr/>
        </p:nvSpPr>
        <p:spPr>
          <a:xfrm>
            <a:off x="599400" y="6789170"/>
            <a:ext cx="5916837" cy="169375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5/11（日）～5/13（火）</a:t>
            </a:r>
            <a:r>
              <a:t>いい塩梅クラス</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エジトモ＆きくちゃん</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9" name="REBORN体験会"/>
          <p:cNvSpPr txBox="1"/>
          <p:nvPr/>
        </p:nvSpPr>
        <p:spPr>
          <a:xfrm>
            <a:off x="2990678" y="408516"/>
            <a:ext cx="7023444" cy="11336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100">
                <a:solidFill>
                  <a:srgbClr val="FFFFFF"/>
                </a:solidFill>
                <a:latin typeface="Helvetica"/>
                <a:ea typeface="Helvetica"/>
                <a:cs typeface="Helvetica"/>
                <a:sym typeface="Helvetica"/>
              </a:defRPr>
            </a:lvl1pPr>
          </a:lstStyle>
          <a:p>
            <a:pPr/>
            <a:r>
              <a:t>REBORN体験会</a:t>
            </a:r>
          </a:p>
        </p:txBody>
      </p:sp>
      <p:sp>
        <p:nvSpPr>
          <p:cNvPr id="410" name="5/16（金）～5/18（日）素顔のまんまクラス せいこ＆かつこ"/>
          <p:cNvSpPr txBox="1"/>
          <p:nvPr/>
        </p:nvSpPr>
        <p:spPr>
          <a:xfrm>
            <a:off x="6835793" y="4477769"/>
            <a:ext cx="5609006" cy="176487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5/16（金）～5/18（日）</a:t>
            </a:r>
            <a:r>
              <a:t>素顔のまんまクラス</a:t>
            </a:r>
            <a:br/>
            <a:r>
              <a:rPr sz="2700">
                <a:solidFill>
                  <a:srgbClr val="47B1B0"/>
                </a:solidFill>
              </a:rPr>
              <a:t>せいこ＆かつこ</a:t>
            </a:r>
          </a:p>
        </p:txBody>
      </p:sp>
      <p:sp>
        <p:nvSpPr>
          <p:cNvPr id="411" name="5/13（火）～5/15（木）あざとCLUBクラス…"/>
          <p:cNvSpPr txBox="1"/>
          <p:nvPr/>
        </p:nvSpPr>
        <p:spPr>
          <a:xfrm>
            <a:off x="599400" y="4477769"/>
            <a:ext cx="5609006" cy="1764879"/>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FFFFFF"/>
                </a:solidFill>
                <a:latin typeface="Helvetica"/>
                <a:ea typeface="Helvetica"/>
                <a:cs typeface="Helvetica"/>
                <a:sym typeface="Helvetica"/>
              </a:defRPr>
            </a:pPr>
            <a:r>
              <a:t>5/13（火）～5/15（木）</a:t>
            </a:r>
            <a:r>
              <a:t>あざとCLUBクラス</a:t>
            </a:r>
          </a:p>
          <a:p>
            <a:pPr algn="l" defTabSz="12700">
              <a:lnSpc>
                <a:spcPct val="7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Helvetica"/>
                <a:ea typeface="Helvetica"/>
                <a:cs typeface="Helvetica"/>
                <a:sym typeface="Helvetica"/>
              </a:defRPr>
            </a:pPr>
            <a:r>
              <a:rPr sz="2700">
                <a:solidFill>
                  <a:srgbClr val="47B1B0"/>
                </a:solidFill>
              </a:rPr>
              <a:t>よっしー＆きょうこ</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183"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184" name="REBORNをやることで…"/>
          <p:cNvSpPr txBox="1"/>
          <p:nvPr/>
        </p:nvSpPr>
        <p:spPr>
          <a:xfrm>
            <a:off x="1143717" y="4168294"/>
            <a:ext cx="10717367" cy="38133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REBORNをやることで</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自分で自分を変えられる！</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と感じたなら</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これまでとは違う選択=REBORNをやる！！</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を選んでみる</a:t>
            </a:r>
          </a:p>
        </p:txBody>
      </p:sp>
      <p:sp>
        <p:nvSpPr>
          <p:cNvPr id="185" name="四角形"/>
          <p:cNvSpPr/>
          <p:nvPr/>
        </p:nvSpPr>
        <p:spPr>
          <a:xfrm>
            <a:off x="2913726" y="2038908"/>
            <a:ext cx="7177348" cy="1270001"/>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186" name="選択を変える"/>
          <p:cNvSpPr txBox="1"/>
          <p:nvPr/>
        </p:nvSpPr>
        <p:spPr>
          <a:xfrm>
            <a:off x="3986676" y="2316615"/>
            <a:ext cx="5031448"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選択を変える</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8"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189"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190" name="アウトプット・インプット"/>
          <p:cNvSpPr txBox="1"/>
          <p:nvPr/>
        </p:nvSpPr>
        <p:spPr>
          <a:xfrm>
            <a:off x="1686006" y="3575627"/>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アウトプット・インプット</a:t>
            </a:r>
          </a:p>
        </p:txBody>
      </p:sp>
      <p:sp>
        <p:nvSpPr>
          <p:cNvPr id="191" name="感じるとは？…"/>
          <p:cNvSpPr txBox="1"/>
          <p:nvPr/>
        </p:nvSpPr>
        <p:spPr>
          <a:xfrm>
            <a:off x="1143717" y="4836505"/>
            <a:ext cx="10717367" cy="33053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lnSpc>
                <a:spcPct val="13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感じるとは？</a:t>
            </a:r>
          </a:p>
          <a:p>
            <a:pPr defTabSz="12700">
              <a:lnSpc>
                <a:spcPct val="13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ご自愛とは？</a:t>
            </a:r>
          </a:p>
          <a:p>
            <a:pPr defTabSz="12700">
              <a:lnSpc>
                <a:spcPct val="13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感覚や好みを知り</a:t>
            </a:r>
          </a:p>
          <a:p>
            <a:pPr defTabSz="12700">
              <a:lnSpc>
                <a:spcPct val="13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十二単を知る</a:t>
            </a:r>
          </a:p>
        </p:txBody>
      </p:sp>
      <p:sp>
        <p:nvSpPr>
          <p:cNvPr id="192" name="四角形"/>
          <p:cNvSpPr/>
          <p:nvPr/>
        </p:nvSpPr>
        <p:spPr>
          <a:xfrm>
            <a:off x="1483591" y="2178088"/>
            <a:ext cx="4717473" cy="991640"/>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193" name="感じる、ご自愛"/>
          <p:cNvSpPr txBox="1"/>
          <p:nvPr/>
        </p:nvSpPr>
        <p:spPr>
          <a:xfrm>
            <a:off x="1326603" y="2408690"/>
            <a:ext cx="5031448" cy="53043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solidFill>
                  <a:srgbClr val="FFFFFF"/>
                </a:solidFill>
                <a:latin typeface="Helvetica"/>
                <a:ea typeface="Helvetica"/>
                <a:cs typeface="Helvetica"/>
                <a:sym typeface="Helvetica"/>
              </a:defRPr>
            </a:lvl1pPr>
          </a:lstStyle>
          <a:p>
            <a:pPr/>
            <a:r>
              <a:t>感じる、ご自愛</a:t>
            </a:r>
          </a:p>
        </p:txBody>
      </p:sp>
      <p:sp>
        <p:nvSpPr>
          <p:cNvPr id="194" name="四角形"/>
          <p:cNvSpPr/>
          <p:nvPr/>
        </p:nvSpPr>
        <p:spPr>
          <a:xfrm>
            <a:off x="6426892" y="2178088"/>
            <a:ext cx="4717474" cy="991640"/>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195" name="十二単のテーマ"/>
          <p:cNvSpPr txBox="1"/>
          <p:nvPr/>
        </p:nvSpPr>
        <p:spPr>
          <a:xfrm>
            <a:off x="6269904" y="2408690"/>
            <a:ext cx="5031449" cy="53043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solidFill>
                  <a:srgbClr val="FFFFFF"/>
                </a:solidFill>
                <a:latin typeface="Helvetica"/>
                <a:ea typeface="Helvetica"/>
                <a:cs typeface="Helvetica"/>
                <a:sym typeface="Helvetica"/>
              </a:defRPr>
            </a:lvl1pPr>
          </a:lstStyle>
          <a:p>
            <a:pPr/>
            <a:r>
              <a:t>十二単のテーマ</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7"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198"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199" name="過去の出来事と向き合いながら…"/>
          <p:cNvSpPr txBox="1"/>
          <p:nvPr/>
        </p:nvSpPr>
        <p:spPr>
          <a:xfrm>
            <a:off x="1143717" y="5192394"/>
            <a:ext cx="10717367" cy="2848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過去の出来事と向き合いながら</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潜在意識下に触れ</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自己理解を深めていく</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コンフォートゾーンの領域を知る</a:t>
            </a:r>
          </a:p>
        </p:txBody>
      </p:sp>
      <p:sp>
        <p:nvSpPr>
          <p:cNvPr id="200" name="四角形"/>
          <p:cNvSpPr/>
          <p:nvPr/>
        </p:nvSpPr>
        <p:spPr>
          <a:xfrm>
            <a:off x="2913726" y="2038908"/>
            <a:ext cx="7177348" cy="1270001"/>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01" name="自分の癖に気付く"/>
          <p:cNvSpPr txBox="1"/>
          <p:nvPr/>
        </p:nvSpPr>
        <p:spPr>
          <a:xfrm>
            <a:off x="3444588" y="2316615"/>
            <a:ext cx="6115624"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自分の癖に気付く</a:t>
            </a:r>
          </a:p>
        </p:txBody>
      </p:sp>
      <p:sp>
        <p:nvSpPr>
          <p:cNvPr id="202" name="自己理解"/>
          <p:cNvSpPr txBox="1"/>
          <p:nvPr/>
        </p:nvSpPr>
        <p:spPr>
          <a:xfrm>
            <a:off x="1686006" y="3893358"/>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自己理解</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4"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205"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206" name="鏡の法則…"/>
          <p:cNvSpPr txBox="1"/>
          <p:nvPr/>
        </p:nvSpPr>
        <p:spPr>
          <a:xfrm>
            <a:off x="1143717" y="5873114"/>
            <a:ext cx="10717367" cy="1324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鏡の法則</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自己理解ができると他者理解に繋がる</a:t>
            </a:r>
          </a:p>
        </p:txBody>
      </p:sp>
      <p:sp>
        <p:nvSpPr>
          <p:cNvPr id="207" name="四角形"/>
          <p:cNvSpPr/>
          <p:nvPr/>
        </p:nvSpPr>
        <p:spPr>
          <a:xfrm>
            <a:off x="2913726" y="1857185"/>
            <a:ext cx="7177348" cy="2190808"/>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08" name="現象と事実を分けて感じる"/>
          <p:cNvSpPr txBox="1"/>
          <p:nvPr/>
        </p:nvSpPr>
        <p:spPr>
          <a:xfrm>
            <a:off x="3444588" y="2166497"/>
            <a:ext cx="6115624" cy="1705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現象と事実を分けて感じる</a:t>
            </a:r>
          </a:p>
        </p:txBody>
      </p:sp>
      <p:sp>
        <p:nvSpPr>
          <p:cNvPr id="209" name="他者理解"/>
          <p:cNvSpPr txBox="1"/>
          <p:nvPr/>
        </p:nvSpPr>
        <p:spPr>
          <a:xfrm>
            <a:off x="1686006" y="4643900"/>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他者理解</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1"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212"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213" name="家庭や職場など…"/>
          <p:cNvSpPr txBox="1"/>
          <p:nvPr/>
        </p:nvSpPr>
        <p:spPr>
          <a:xfrm>
            <a:off x="1143717" y="5370656"/>
            <a:ext cx="10717367" cy="20861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家庭や職場など</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周りの人間関係が劇的に変化する</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好転する</a:t>
            </a:r>
          </a:p>
        </p:txBody>
      </p:sp>
      <p:sp>
        <p:nvSpPr>
          <p:cNvPr id="214" name="四角形"/>
          <p:cNvSpPr/>
          <p:nvPr/>
        </p:nvSpPr>
        <p:spPr>
          <a:xfrm>
            <a:off x="2913726" y="2289193"/>
            <a:ext cx="7177348" cy="1326792"/>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15" name="周りの人の変化"/>
          <p:cNvSpPr txBox="1"/>
          <p:nvPr/>
        </p:nvSpPr>
        <p:spPr>
          <a:xfrm>
            <a:off x="3444588" y="2554418"/>
            <a:ext cx="6115624"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周りの人の変化</a:t>
            </a:r>
          </a:p>
        </p:txBody>
      </p:sp>
      <p:sp>
        <p:nvSpPr>
          <p:cNvPr id="216" name="人間関係"/>
          <p:cNvSpPr txBox="1"/>
          <p:nvPr/>
        </p:nvSpPr>
        <p:spPr>
          <a:xfrm>
            <a:off x="1686006" y="4170998"/>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人間関係</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8"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219"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220" name="現実に起こる出来事が…"/>
          <p:cNvSpPr txBox="1"/>
          <p:nvPr/>
        </p:nvSpPr>
        <p:spPr>
          <a:xfrm>
            <a:off x="1143717" y="5614495"/>
            <a:ext cx="10717367" cy="20861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現実に起こる出来事が</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みるみる変化するのを体感する</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引き寄せ力がアップ</a:t>
            </a:r>
          </a:p>
        </p:txBody>
      </p:sp>
      <p:sp>
        <p:nvSpPr>
          <p:cNvPr id="221" name="四角形"/>
          <p:cNvSpPr/>
          <p:nvPr/>
        </p:nvSpPr>
        <p:spPr>
          <a:xfrm>
            <a:off x="2913726" y="2289193"/>
            <a:ext cx="7177348" cy="1326792"/>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22" name="+七項目"/>
          <p:cNvSpPr txBox="1"/>
          <p:nvPr/>
        </p:nvSpPr>
        <p:spPr>
          <a:xfrm>
            <a:off x="3444588" y="2490918"/>
            <a:ext cx="6115624" cy="841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+七項目</a:t>
            </a:r>
          </a:p>
        </p:txBody>
      </p:sp>
      <p:sp>
        <p:nvSpPr>
          <p:cNvPr id="223" name="インプット"/>
          <p:cNvSpPr txBox="1"/>
          <p:nvPr/>
        </p:nvSpPr>
        <p:spPr>
          <a:xfrm>
            <a:off x="1686006" y="4257947"/>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インプット</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5" name="本来の自分で生きていくための必須科目"/>
          <p:cNvSpPr txBox="1"/>
          <p:nvPr>
            <p:ph type="subTitle" sz="quarter" idx="1"/>
          </p:nvPr>
        </p:nvSpPr>
        <p:spPr>
          <a:xfrm>
            <a:off x="5254085" y="749184"/>
            <a:ext cx="6422056" cy="430339"/>
          </a:xfrm>
          <a:prstGeom prst="rect">
            <a:avLst/>
          </a:prstGeom>
        </p:spPr>
        <p:txBody>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chemeClr val="accent2">
                    <a:satOff val="-7997"/>
                    <a:lumOff val="-23777"/>
                  </a:schemeClr>
                </a:solidFill>
                <a:latin typeface="ヒラギノ角ゴシック W3"/>
                <a:ea typeface="ヒラギノ角ゴシック W3"/>
                <a:cs typeface="ヒラギノ角ゴシック W3"/>
                <a:sym typeface="ヒラギノ角ゴシック W3"/>
              </a:defRPr>
            </a:lvl1pPr>
          </a:lstStyle>
          <a:p>
            <a:pPr/>
            <a:r>
              <a:t>本来の自分で生きていくための必須科目</a:t>
            </a:r>
          </a:p>
        </p:txBody>
      </p:sp>
      <p:sp>
        <p:nvSpPr>
          <p:cNvPr id="226" name="REBORN"/>
          <p:cNvSpPr txBox="1"/>
          <p:nvPr>
            <p:ph type="ctrTitle"/>
          </p:nvPr>
        </p:nvSpPr>
        <p:spPr>
          <a:xfrm>
            <a:off x="530507" y="307419"/>
            <a:ext cx="5031449" cy="1093199"/>
          </a:xfrm>
          <a:prstGeom prst="rect">
            <a:avLst/>
          </a:prstGeom>
        </p:spPr>
        <p:txBody>
          <a:bodyPr/>
          <a:lstStyle>
            <a:lvl1pPr algn="ctr">
              <a:lnSpc>
                <a:spcPct val="100000"/>
              </a:lnSpc>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b="1" spc="0" sz="6664">
                <a:solidFill>
                  <a:schemeClr val="accent2">
                    <a:satOff val="-7997"/>
                    <a:lumOff val="-23777"/>
                  </a:schemeClr>
                </a:solidFill>
                <a:latin typeface="Helvetica"/>
                <a:ea typeface="Helvetica"/>
                <a:cs typeface="Helvetica"/>
                <a:sym typeface="Helvetica"/>
              </a:defRPr>
            </a:lvl1pPr>
          </a:lstStyle>
          <a:p>
            <a:pPr defTabSz="914400"/>
            <a:r>
              <a:t>REBORN</a:t>
            </a:r>
          </a:p>
        </p:txBody>
      </p:sp>
      <p:sp>
        <p:nvSpPr>
          <p:cNvPr id="227" name="＋7項目を理解する頃には…"/>
          <p:cNvSpPr txBox="1"/>
          <p:nvPr/>
        </p:nvSpPr>
        <p:spPr>
          <a:xfrm>
            <a:off x="1143717" y="5563695"/>
            <a:ext cx="10717367" cy="218778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＋7項目を理解する頃には</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現実は全て自分で</a:t>
            </a:r>
          </a:p>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latin typeface="Helvetica"/>
                <a:ea typeface="Helvetica"/>
                <a:cs typeface="Helvetica"/>
                <a:sym typeface="Helvetica"/>
              </a:defRPr>
            </a:pPr>
            <a:r>
              <a:t>創造してると実感している</a:t>
            </a:r>
          </a:p>
        </p:txBody>
      </p:sp>
      <p:sp>
        <p:nvSpPr>
          <p:cNvPr id="228" name="四角形"/>
          <p:cNvSpPr/>
          <p:nvPr/>
        </p:nvSpPr>
        <p:spPr>
          <a:xfrm>
            <a:off x="2913726" y="2289193"/>
            <a:ext cx="7177348" cy="1326792"/>
          </a:xfrm>
          <a:prstGeom prst="rect">
            <a:avLst/>
          </a:prstGeom>
          <a:solidFill>
            <a:schemeClr val="accent2">
              <a:satOff val="-7997"/>
              <a:lumOff val="-23777"/>
            </a:schemeClr>
          </a:solidFill>
          <a:ln w="3175">
            <a:miter lim="400000"/>
          </a:ln>
        </p:spPr>
        <p:txBody>
          <a:bodyPr lIns="27093" tIns="27093" rIns="27093" bIns="27093" anchor="ctr"/>
          <a:lstStyle/>
          <a:p>
            <a:pPr defTabSz="587022">
              <a:spcBef>
                <a:spcPts val="0"/>
              </a:spcBef>
              <a:defRPr sz="2200">
                <a:solidFill>
                  <a:srgbClr val="FFFFFF"/>
                </a:solidFill>
                <a:latin typeface="Graphik Light"/>
                <a:ea typeface="Graphik Light"/>
                <a:cs typeface="Graphik Light"/>
                <a:sym typeface="Graphik Light"/>
              </a:defRPr>
            </a:pPr>
          </a:p>
        </p:txBody>
      </p:sp>
      <p:sp>
        <p:nvSpPr>
          <p:cNvPr id="229" name="現象化の変化"/>
          <p:cNvSpPr txBox="1"/>
          <p:nvPr/>
        </p:nvSpPr>
        <p:spPr>
          <a:xfrm>
            <a:off x="3444588" y="2554418"/>
            <a:ext cx="6115624"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solidFill>
                  <a:srgbClr val="FFFFFF"/>
                </a:solidFill>
                <a:latin typeface="Helvetica"/>
                <a:ea typeface="Helvetica"/>
                <a:cs typeface="Helvetica"/>
                <a:sym typeface="Helvetica"/>
              </a:defRPr>
            </a:lvl1pPr>
          </a:lstStyle>
          <a:p>
            <a:pPr/>
            <a:r>
              <a:t>現象化の変化</a:t>
            </a:r>
          </a:p>
        </p:txBody>
      </p:sp>
      <p:sp>
        <p:nvSpPr>
          <p:cNvPr id="230" name="現実变化"/>
          <p:cNvSpPr txBox="1"/>
          <p:nvPr/>
        </p:nvSpPr>
        <p:spPr>
          <a:xfrm>
            <a:off x="1686006" y="4257947"/>
            <a:ext cx="9632787" cy="71458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200">
                <a:latin typeface="Helvetica"/>
                <a:ea typeface="Helvetica"/>
                <a:cs typeface="Helvetica"/>
                <a:sym typeface="Helvetica"/>
              </a:defRPr>
            </a:lvl1pPr>
          </a:lstStyle>
          <a:p>
            <a:pPr/>
            <a:r>
              <a:t>現実变化</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6_DynamicWavesLight">
  <a:themeElements>
    <a:clrScheme name="36_DynamicWavesLight">
      <a:dk1>
        <a:srgbClr val="53585F"/>
      </a:dk1>
      <a:lt1>
        <a:srgbClr val="5F3E0C"/>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6_DynamicWavesLight">
  <a:themeElements>
    <a:clrScheme name="36_DynamicWaves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252871" rtl="0" fontAlgn="auto" latinLnBrk="0" hangingPunct="0">
          <a:lnSpc>
            <a:spcPct val="100000"/>
          </a:lnSpc>
          <a:spcBef>
            <a:spcPts val="3300"/>
          </a:spcBef>
          <a:spcAft>
            <a:spcPts val="0"/>
          </a:spcAft>
          <a:buClrTx/>
          <a:buSzTx/>
          <a:buFontTx/>
          <a:buNone/>
          <a:tabLst/>
          <a:defRPr b="0" baseline="0" cap="none" i="0" spc="0" strike="noStrike" sz="4700" u="none" kumimoji="0" normalizeH="0">
            <a:ln>
              <a:noFill/>
            </a:ln>
            <a:solidFill>
              <a:schemeClr val="accent1">
                <a:satOff val="-9155"/>
                <a:lumOff val="-32673"/>
              </a:schemeClr>
            </a:solidFill>
            <a:effectLst/>
            <a:uFillTx/>
            <a:latin typeface="ヒラギノ角ゴシック W6"/>
            <a:ea typeface="ヒラギノ角ゴシック W6"/>
            <a:cs typeface="ヒラギノ角ゴシック W6"/>
            <a:sym typeface="ヒラギノ角ゴシック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